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7" r:id="rId2"/>
  </p:sldMasterIdLst>
  <p:notesMasterIdLst>
    <p:notesMasterId r:id="rId34"/>
  </p:notesMasterIdLst>
  <p:handoutMasterIdLst>
    <p:handoutMasterId r:id="rId35"/>
  </p:handoutMasterIdLst>
  <p:sldIdLst>
    <p:sldId id="256" r:id="rId3"/>
    <p:sldId id="274" r:id="rId4"/>
    <p:sldId id="267" r:id="rId5"/>
    <p:sldId id="258" r:id="rId6"/>
    <p:sldId id="257" r:id="rId7"/>
    <p:sldId id="301" r:id="rId8"/>
    <p:sldId id="304" r:id="rId9"/>
    <p:sldId id="284" r:id="rId10"/>
    <p:sldId id="297" r:id="rId11"/>
    <p:sldId id="279" r:id="rId12"/>
    <p:sldId id="280" r:id="rId13"/>
    <p:sldId id="278" r:id="rId14"/>
    <p:sldId id="283" r:id="rId15"/>
    <p:sldId id="270" r:id="rId16"/>
    <p:sldId id="282" r:id="rId17"/>
    <p:sldId id="285" r:id="rId18"/>
    <p:sldId id="286" r:id="rId19"/>
    <p:sldId id="287" r:id="rId20"/>
    <p:sldId id="296" r:id="rId21"/>
    <p:sldId id="298" r:id="rId22"/>
    <p:sldId id="265" r:id="rId23"/>
    <p:sldId id="290" r:id="rId24"/>
    <p:sldId id="291" r:id="rId25"/>
    <p:sldId id="293" r:id="rId26"/>
    <p:sldId id="292" r:id="rId27"/>
    <p:sldId id="295" r:id="rId28"/>
    <p:sldId id="294" r:id="rId29"/>
    <p:sldId id="299" r:id="rId30"/>
    <p:sldId id="300" r:id="rId31"/>
    <p:sldId id="303" r:id="rId32"/>
    <p:sldId id="272" r:id="rId3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1832D"/>
    <a:srgbClr val="336600"/>
    <a:srgbClr val="387026"/>
    <a:srgbClr val="326422"/>
    <a:srgbClr val="28511B"/>
    <a:srgbClr val="264E1A"/>
    <a:srgbClr val="990000"/>
    <a:srgbClr val="EEEEEE"/>
    <a:srgbClr val="F0F0F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91" autoAdjust="0"/>
    <p:restoredTop sz="94660"/>
  </p:normalViewPr>
  <p:slideViewPr>
    <p:cSldViewPr>
      <p:cViewPr>
        <p:scale>
          <a:sx n="90" d="100"/>
          <a:sy n="90" d="100"/>
        </p:scale>
        <p:origin x="-636" y="-33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05" d="100"/>
          <a:sy n="105" d="100"/>
        </p:scale>
        <p:origin x="-187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5BCDFF6-05D4-48A2-9DC2-5916E8C5CDDE}" type="datetimeFigureOut">
              <a:rPr lang="en-US" smtClean="0"/>
              <a:pPr/>
              <a:t>9/26/2012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57CB9CC-A06A-45E9-8DE9-FC6F861D4F9D}" type="slidenum">
              <a:rPr lang="en-US" smtClean="0"/>
              <a:pPr/>
              <a:t>‹#›</a:t>
            </a:fld>
            <a:endParaRPr lang="en-US"/>
          </a:p>
        </p:txBody>
      </p:sp>
    </p:spTree>
    <p:extLst>
      <p:ext uri="{BB962C8B-B14F-4D97-AF65-F5344CB8AC3E}">
        <p14:creationId xmlns:p14="http://schemas.microsoft.com/office/powerpoint/2010/main" val="1432517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124A6C-6781-424A-8BDD-4268583C75E8}" type="datetimeFigureOut">
              <a:rPr lang="en-US" smtClean="0"/>
              <a:pPr/>
              <a:t>9/26/2012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418958-F946-4E52-80DC-D02C8EECAE73}" type="slidenum">
              <a:rPr lang="en-US" smtClean="0"/>
              <a:pPr/>
              <a:t>‹#›</a:t>
            </a:fld>
            <a:endParaRPr lang="en-US"/>
          </a:p>
        </p:txBody>
      </p:sp>
    </p:spTree>
    <p:extLst>
      <p:ext uri="{BB962C8B-B14F-4D97-AF65-F5344CB8AC3E}">
        <p14:creationId xmlns:p14="http://schemas.microsoft.com/office/powerpoint/2010/main" val="35525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Animated Title Slide">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7" name="missing_piece_tit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0"/>
            <a:ext cx="9144000" cy="5143500"/>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click_box" hidden="1"/>
          <p:cNvSpPr/>
          <p:nvPr userDrawn="1"/>
        </p:nvSpPr>
        <p:spPr>
          <a:xfrm>
            <a:off x="0" y="0"/>
            <a:ext cx="9144000" cy="5143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4755357"/>
            <a:ext cx="2133600" cy="273844"/>
          </a:xfrm>
        </p:spPr>
        <p:txBody>
          <a:bodyPr/>
          <a:lstStyle/>
          <a:p>
            <a:fld id="{D24BF385-FA3B-4A50-B183-55FC39C5191C}" type="datetime1">
              <a:rPr lang="en-US" smtClean="0"/>
              <a:pPr/>
              <a:t>9/26/2012</a:t>
            </a:fld>
            <a:endParaRPr lang="en-US"/>
          </a:p>
        </p:txBody>
      </p:sp>
      <p:sp>
        <p:nvSpPr>
          <p:cNvPr id="5" name="Footer Placeholder 4"/>
          <p:cNvSpPr>
            <a:spLocks noGrp="1"/>
          </p:cNvSpPr>
          <p:nvPr>
            <p:ph type="ftr" sz="quarter" idx="11"/>
          </p:nvPr>
        </p:nvSpPr>
        <p:spPr>
          <a:xfrm>
            <a:off x="3124200" y="4755357"/>
            <a:ext cx="2895600" cy="273844"/>
          </a:xfrm>
        </p:spPr>
        <p:txBody>
          <a:bodyPr/>
          <a:lstStyle/>
          <a:p>
            <a:r>
              <a:rPr lang="en-US" smtClean="0"/>
              <a:t>Copyright 2010</a:t>
            </a:r>
            <a:endParaRPr lang="en-US"/>
          </a:p>
        </p:txBody>
      </p:sp>
      <p:sp>
        <p:nvSpPr>
          <p:cNvPr id="6" name="Slide Number Placeholder 5"/>
          <p:cNvSpPr>
            <a:spLocks noGrp="1"/>
          </p:cNvSpPr>
          <p:nvPr>
            <p:ph type="sldNum" sz="quarter" idx="12"/>
          </p:nvPr>
        </p:nvSpPr>
        <p:spPr>
          <a:xfrm>
            <a:off x="6553200" y="4755357"/>
            <a:ext cx="2133600" cy="273844"/>
          </a:xfrm>
        </p:spPr>
        <p:txBody>
          <a:bodyPr/>
          <a:lstStyle/>
          <a:p>
            <a:fld id="{7D3D4356-750F-43A5-86F1-332F9B8C8A9C}" type="slidenum">
              <a:rPr lang="en-US" smtClean="0"/>
              <a:pPr/>
              <a:t>‹#›</a:t>
            </a:fld>
            <a:endParaRPr lang="en-US"/>
          </a:p>
        </p:txBody>
      </p:sp>
      <p:sp>
        <p:nvSpPr>
          <p:cNvPr id="3" name="Subtitle 2"/>
          <p:cNvSpPr>
            <a:spLocks noGrp="1"/>
          </p:cNvSpPr>
          <p:nvPr>
            <p:ph type="subTitle" idx="1"/>
          </p:nvPr>
        </p:nvSpPr>
        <p:spPr>
          <a:xfrm>
            <a:off x="4572000" y="1045369"/>
            <a:ext cx="3581400" cy="1314450"/>
          </a:xfrm>
        </p:spPr>
        <p:txBody>
          <a:bodyPr>
            <a:normAutofit/>
          </a:bodyPr>
          <a:lstStyle>
            <a:lvl1pPr marL="0" indent="0" algn="l">
              <a:buNone/>
              <a:defRPr sz="18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hasCustomPrompt="1"/>
          </p:nvPr>
        </p:nvSpPr>
        <p:spPr>
          <a:xfrm>
            <a:off x="4572000" y="0"/>
            <a:ext cx="3581400" cy="1102519"/>
          </a:xfrm>
          <a:ln>
            <a:noFill/>
          </a:ln>
        </p:spPr>
        <p:txBody>
          <a:bodyPr anchor="b">
            <a:normAutofit/>
          </a:bodyPr>
          <a:lstStyle>
            <a:lvl1pPr algn="l">
              <a:defRPr sz="3200">
                <a:solidFill>
                  <a:schemeClr val="bg2">
                    <a:lumMod val="50000"/>
                  </a:schemeClr>
                </a:solidFill>
              </a:defRPr>
            </a:lvl1pPr>
          </a:lstStyle>
          <a:p>
            <a:r>
              <a:rPr lang="en-US" dirty="0" smtClean="0"/>
              <a:t>Title</a:t>
            </a:r>
            <a:endParaRPr lang="en-US" dirty="0"/>
          </a:p>
        </p:txBody>
      </p:sp>
    </p:spTree>
    <p:extLst>
      <p:ext uri="{BB962C8B-B14F-4D97-AF65-F5344CB8AC3E}">
        <p14:creationId xmlns:p14="http://schemas.microsoft.com/office/powerpoint/2010/main" val="75762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66" fill="hold"/>
                                        <p:tgtEl>
                                          <p:spTgt spid="7"/>
                                        </p:tgtEl>
                                      </p:cBhvr>
                                    </p:cmd>
                                  </p:childTnLst>
                                </p:cTn>
                              </p:par>
                              <p:par>
                                <p:cTn id="7" presetID="10" presetClass="entr" presetSubtype="0" fill="hold" grpId="0" nodeType="withEffect">
                                  <p:stCondLst>
                                    <p:cond delay="25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700"/>
                                        <p:tgtEl>
                                          <p:spTgt spid="2"/>
                                        </p:tgtEl>
                                      </p:cBhvr>
                                    </p:animEffect>
                                  </p:childTnLst>
                                </p:cTn>
                              </p:par>
                              <p:par>
                                <p:cTn id="10" presetID="10" presetClass="entr" presetSubtype="0" fill="hold" grpId="0" nodeType="withEffect">
                                  <p:stCondLst>
                                    <p:cond delay="27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700"/>
                                        <p:tgtEl>
                                          <p:spTgt spid="3">
                                            <p:txEl>
                                              <p:pRg st="0" end="0"/>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22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7"/>
                </p:tgtEl>
              </p:cMediaNode>
            </p:video>
          </p:childTnLst>
        </p:cTn>
      </p:par>
    </p:tnLst>
    <p:bldLst>
      <p:bldP spid="3" grpId="0" build="p">
        <p:tmplLst>
          <p:tmpl lvl="1">
            <p:tnLst>
              <p:par>
                <p:cTn presetID="10" presetClass="entr" presetSubtype="0" fill="hold" nodeType="withEffect">
                  <p:stCondLst>
                    <p:cond delay="2700"/>
                  </p:stCondLst>
                  <p:childTnLst>
                    <p:set>
                      <p:cBhvr>
                        <p:cTn dur="1" fill="hold">
                          <p:stCondLst>
                            <p:cond delay="0"/>
                          </p:stCondLst>
                        </p:cTn>
                        <p:tgtEl>
                          <p:spTgt spid="3"/>
                        </p:tgtEl>
                        <p:attrNameLst>
                          <p:attrName>style.visibility</p:attrName>
                        </p:attrNameLst>
                      </p:cBhvr>
                      <p:to>
                        <p:strVal val="visible"/>
                      </p:to>
                    </p:set>
                    <p:animEffect transition="in" filter="fade">
                      <p:cBhvr>
                        <p:cTn dur="1700"/>
                        <p:tgtEl>
                          <p:spTgt spid="3"/>
                        </p:tgtEl>
                      </p:cBhvr>
                    </p:animEffect>
                  </p:childTnLst>
                </p:cTn>
              </p:par>
            </p:tnLst>
          </p:tmpl>
        </p:tmplLst>
      </p:bldP>
      <p:bldP spid="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1" y="182165"/>
            <a:ext cx="3008313" cy="871538"/>
          </a:xfrm>
        </p:spPr>
        <p:txBody>
          <a:bodyPr anchor="b"/>
          <a:lstStyle>
            <a:lvl1pPr algn="l">
              <a:defRPr sz="2000" b="1">
                <a:solidFill>
                  <a:schemeClr val="bg2">
                    <a:lumMod val="5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4001020" y="571500"/>
            <a:ext cx="5111750" cy="4389835"/>
          </a:xfrm>
        </p:spPr>
        <p:txBody>
          <a:bodyPr>
            <a:normAutofit/>
          </a:bodyPr>
          <a:lstStyle>
            <a:lvl1pPr>
              <a:defRPr sz="2000">
                <a:solidFill>
                  <a:schemeClr val="bg2">
                    <a:lumMod val="50000"/>
                  </a:schemeClr>
                </a:solidFill>
              </a:defRPr>
            </a:lvl1pPr>
            <a:lvl2pPr>
              <a:defRPr sz="2000">
                <a:solidFill>
                  <a:schemeClr val="bg2">
                    <a:lumMod val="50000"/>
                  </a:schemeClr>
                </a:solidFill>
              </a:defRPr>
            </a:lvl2pPr>
            <a:lvl3pPr>
              <a:defRPr sz="2000">
                <a:solidFill>
                  <a:schemeClr val="bg2">
                    <a:lumMod val="50000"/>
                  </a:schemeClr>
                </a:solidFill>
              </a:defRPr>
            </a:lvl3pPr>
            <a:lvl4pPr>
              <a:defRPr sz="2000">
                <a:solidFill>
                  <a:schemeClr val="bg2">
                    <a:lumMod val="50000"/>
                  </a:schemeClr>
                </a:solidFill>
              </a:defRPr>
            </a:lvl4pPr>
            <a:lvl5pPr>
              <a:defRPr sz="2000">
                <a:solidFill>
                  <a:schemeClr val="bg2">
                    <a:lumMod val="50000"/>
                  </a:schemeClr>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762001" y="1053703"/>
            <a:ext cx="3008313" cy="3518297"/>
          </a:xfrm>
        </p:spPr>
        <p:txBody>
          <a:bodyPr/>
          <a:lstStyle>
            <a:lvl1pPr marL="0" indent="0">
              <a:buNone/>
              <a:defRPr sz="1400">
                <a:solidFill>
                  <a:schemeClr val="bg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DAF82BF7-C6C7-46D0-B465-9241C95F8EAA}" type="datetime1">
              <a:rPr lang="en-US" smtClean="0"/>
              <a:pPr/>
              <a:t>9/26/2012</a:t>
            </a:fld>
            <a:endParaRPr lang="en-US"/>
          </a:p>
        </p:txBody>
      </p:sp>
      <p:sp>
        <p:nvSpPr>
          <p:cNvPr id="6" name="Footer Placeholder 5"/>
          <p:cNvSpPr>
            <a:spLocks noGrp="1"/>
          </p:cNvSpPr>
          <p:nvPr>
            <p:ph type="ftr" sz="quarter" idx="11"/>
          </p:nvPr>
        </p:nvSpPr>
        <p:spPr/>
        <p:txBody>
          <a:bodyPr/>
          <a:lstStyle/>
          <a:p>
            <a:r>
              <a:rPr lang="en-US" smtClean="0"/>
              <a:t>Copyright 2010</a:t>
            </a:r>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19097476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0"/>
            <a:ext cx="2286000" cy="857250"/>
          </a:xfrm>
        </p:spPr>
        <p:txBody>
          <a:bodyPr anchor="b"/>
          <a:lstStyle>
            <a:lvl1pPr algn="r">
              <a:defRPr sz="2000" b="1">
                <a:solidFill>
                  <a:schemeClr val="bg2">
                    <a:lumMod val="50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3124201" y="857250"/>
            <a:ext cx="5892815" cy="32575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85800" y="1371600"/>
            <a:ext cx="2286000" cy="1200150"/>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BD2F7490-A911-427E-8AD0-A72165E161B6}" type="datetime1">
              <a:rPr lang="en-US" smtClean="0"/>
              <a:pPr/>
              <a:t>9/26/2012</a:t>
            </a:fld>
            <a:endParaRPr lang="en-US"/>
          </a:p>
        </p:txBody>
      </p:sp>
      <p:sp>
        <p:nvSpPr>
          <p:cNvPr id="6" name="Footer Placeholder 5"/>
          <p:cNvSpPr>
            <a:spLocks noGrp="1"/>
          </p:cNvSpPr>
          <p:nvPr>
            <p:ph type="ftr" sz="quarter" idx="11"/>
          </p:nvPr>
        </p:nvSpPr>
        <p:spPr/>
        <p:txBody>
          <a:bodyPr/>
          <a:lstStyle/>
          <a:p>
            <a:r>
              <a:rPr lang="en-US" smtClean="0"/>
              <a:t>Copyright 2010</a:t>
            </a:r>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5321518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73408-D228-4830-8133-215308E6D81F}" type="datetime1">
              <a:rPr lang="en-US" smtClean="0"/>
              <a:pPr/>
              <a:t>9/26/2012</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371250376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F96DB0-5066-45E6-BDC7-EE0CC8D892A3}" type="datetime1">
              <a:rPr lang="en-US" smtClean="0"/>
              <a:pPr/>
              <a:t>9/26/2012</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27876058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838200" y="2686051"/>
            <a:ext cx="2743200" cy="2000249"/>
          </a:xfrm>
        </p:spPr>
        <p:txBody>
          <a:bodyPr lIns="274320" tIns="0" rIns="182880">
            <a:normAutofit/>
          </a:bodyPr>
          <a:lstStyle>
            <a:lvl1pPr>
              <a:lnSpc>
                <a:spcPts val="2000"/>
              </a:lnSpc>
              <a:defRPr sz="1800">
                <a:solidFill>
                  <a:schemeClr val="bg2">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619500" y="2686051"/>
            <a:ext cx="2743200" cy="2000249"/>
          </a:xfrm>
        </p:spPr>
        <p:txBody>
          <a:bodyPr lIns="274320" tIns="0" rIns="182880">
            <a:normAutofit/>
          </a:bodyPr>
          <a:lstStyle>
            <a:lvl1pPr>
              <a:lnSpc>
                <a:spcPts val="2000"/>
              </a:lnSpc>
              <a:defRPr sz="1800">
                <a:solidFill>
                  <a:schemeClr val="bg2">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400800" y="2686051"/>
            <a:ext cx="2743200" cy="2000249"/>
          </a:xfrm>
        </p:spPr>
        <p:txBody>
          <a:bodyPr lIns="274320" tIns="0" rIns="182880">
            <a:normAutofit/>
          </a:bodyPr>
          <a:lstStyle>
            <a:lvl1pPr>
              <a:lnSpc>
                <a:spcPts val="2000"/>
              </a:lnSpc>
              <a:defRPr sz="1800">
                <a:solidFill>
                  <a:schemeClr val="bg2">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838200" y="1257300"/>
            <a:ext cx="2743200" cy="1428750"/>
          </a:xfrm>
        </p:spPr>
        <p:txBody>
          <a:bodyPr>
            <a:no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657600" y="1257300"/>
            <a:ext cx="2667000" cy="142875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400800" y="1257300"/>
            <a:ext cx="2743200" cy="142875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9" name="Title 18"/>
          <p:cNvSpPr>
            <a:spLocks noGrp="1"/>
          </p:cNvSpPr>
          <p:nvPr>
            <p:ph type="title"/>
          </p:nvPr>
        </p:nvSpPr>
        <p:spPr>
          <a:xfrm>
            <a:off x="76200" y="434578"/>
            <a:ext cx="7620000" cy="53697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7835824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791200" y="1143001"/>
            <a:ext cx="3048000" cy="3223022"/>
          </a:xfrm>
        </p:spPr>
        <p:txBody>
          <a:bodyPr/>
          <a:lstStyle>
            <a:lvl1pPr marL="0" indent="0">
              <a:lnSpc>
                <a:spcPts val="1600"/>
              </a:lnSpc>
              <a:buNone/>
              <a:defRPr sz="1400">
                <a:solidFill>
                  <a:schemeClr val="bg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smtClean="0"/>
              <a:t>Copyright 2010</a:t>
            </a:r>
            <a:endParaRPr lang="en-US" dirty="0"/>
          </a:p>
        </p:txBody>
      </p:sp>
      <p:sp>
        <p:nvSpPr>
          <p:cNvPr id="14" name="Title 13"/>
          <p:cNvSpPr>
            <a:spLocks noGrp="1"/>
          </p:cNvSpPr>
          <p:nvPr>
            <p:ph type="title"/>
          </p:nvPr>
        </p:nvSpPr>
        <p:spPr/>
        <p:txBody>
          <a:bodyPr>
            <a:normAutofit/>
          </a:bodyPr>
          <a:lstStyle>
            <a:lvl1pPr algn="ctr" defTabSz="914400" rtl="0" eaLnBrk="1" latinLnBrk="0" hangingPunct="1">
              <a:spcBef>
                <a:spcPct val="0"/>
              </a:spcBef>
              <a:buNone/>
              <a:defRPr lang="en-US" sz="4000" b="1" kern="1200" dirty="0">
                <a:solidFill>
                  <a:schemeClr val="bg2">
                    <a:lumMod val="50000"/>
                  </a:schemeClr>
                </a:solidFill>
                <a:latin typeface="+mj-lt"/>
                <a:ea typeface="+mj-ea"/>
                <a:cs typeface="+mj-cs"/>
              </a:defRPr>
            </a:lvl1p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762000" y="685800"/>
            <a:ext cx="7620000" cy="342900"/>
          </a:xfrm>
        </p:spPr>
        <p:txBody>
          <a:bodyPr>
            <a:normAutofit/>
          </a:bodyPr>
          <a:lstStyle>
            <a:lvl1pPr algn="ctr">
              <a:buFontTx/>
              <a:buNone/>
              <a:defRPr sz="2000">
                <a:solidFill>
                  <a:schemeClr val="bg2">
                    <a:lumMod val="7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155530730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2019300" y="2686050"/>
            <a:ext cx="6324600" cy="628650"/>
          </a:xfrm>
        </p:spPr>
        <p:txBody>
          <a:bodyPr>
            <a:normAutofit/>
          </a:bodyPr>
          <a:lstStyle>
            <a:lvl1pPr marL="57150" indent="0">
              <a:buFontTx/>
              <a:buNone/>
              <a:defRPr sz="1800" baseline="0">
                <a:solidFill>
                  <a:schemeClr val="bg2">
                    <a:lumMod val="50000"/>
                  </a:schemeClr>
                </a:solidFill>
              </a:defRPr>
            </a:lvl1pPr>
          </a:lstStyle>
          <a:p>
            <a:pPr lvl="0"/>
            <a:r>
              <a:rPr lang="en-US" dirty="0"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2" name="Text Placeholder 8"/>
          <p:cNvSpPr>
            <a:spLocks noGrp="1"/>
          </p:cNvSpPr>
          <p:nvPr>
            <p:ph type="body" sz="quarter" idx="16"/>
          </p:nvPr>
        </p:nvSpPr>
        <p:spPr>
          <a:xfrm>
            <a:off x="1524000" y="1428750"/>
            <a:ext cx="6324600" cy="628650"/>
          </a:xfrm>
        </p:spPr>
        <p:txBody>
          <a:bodyPr>
            <a:normAutofit/>
          </a:bodyPr>
          <a:lstStyle>
            <a:lvl1pPr marL="57150" indent="0">
              <a:buFontTx/>
              <a:buNone/>
              <a:defRPr sz="1800" baseline="0">
                <a:solidFill>
                  <a:schemeClr val="bg2">
                    <a:lumMod val="50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1771650" y="2057400"/>
            <a:ext cx="6324600" cy="628650"/>
          </a:xfrm>
        </p:spPr>
        <p:txBody>
          <a:bodyPr>
            <a:normAutofit/>
          </a:bodyPr>
          <a:lstStyle>
            <a:lvl1pPr marL="57150" indent="0">
              <a:buFontTx/>
              <a:buNone/>
              <a:defRPr sz="1800" baseline="0">
                <a:solidFill>
                  <a:schemeClr val="bg2">
                    <a:lumMod val="50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266950" y="3314700"/>
            <a:ext cx="6324600" cy="628650"/>
          </a:xfrm>
        </p:spPr>
        <p:txBody>
          <a:bodyPr>
            <a:normAutofit/>
          </a:bodyPr>
          <a:lstStyle>
            <a:lvl1pPr marL="57150" indent="0">
              <a:buFontTx/>
              <a:buNone/>
              <a:defRPr sz="1800" baseline="0">
                <a:solidFill>
                  <a:schemeClr val="bg2">
                    <a:lumMod val="50000"/>
                  </a:schemeClr>
                </a:solidFill>
              </a:defRPr>
            </a:lvl1pPr>
          </a:lstStyle>
          <a:p>
            <a:pPr lvl="0"/>
            <a:r>
              <a:rPr lang="en-US" dirty="0" smtClean="0"/>
              <a:t>Click to edit Master text styles</a:t>
            </a:r>
          </a:p>
        </p:txBody>
      </p:sp>
      <p:sp>
        <p:nvSpPr>
          <p:cNvPr id="16" name="Text Placeholder 8"/>
          <p:cNvSpPr>
            <a:spLocks noGrp="1"/>
          </p:cNvSpPr>
          <p:nvPr>
            <p:ph type="body" sz="quarter" idx="19"/>
          </p:nvPr>
        </p:nvSpPr>
        <p:spPr>
          <a:xfrm>
            <a:off x="2514600" y="3943350"/>
            <a:ext cx="6324600" cy="628650"/>
          </a:xfrm>
        </p:spPr>
        <p:txBody>
          <a:bodyPr>
            <a:normAutofit/>
          </a:bodyPr>
          <a:lstStyle>
            <a:lvl1pPr marL="57150" indent="0">
              <a:buFontTx/>
              <a:buNone/>
              <a:defRPr sz="1800" baseline="0">
                <a:solidFill>
                  <a:schemeClr val="bg2">
                    <a:lumMod val="50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304800" y="914400"/>
            <a:ext cx="7620000" cy="342900"/>
          </a:xfrm>
        </p:spPr>
        <p:txBody>
          <a:bodyPr>
            <a:normAutofit/>
          </a:bodyPr>
          <a:lstStyle>
            <a:lvl1pPr algn="ctr">
              <a:buFontTx/>
              <a:buNone/>
              <a:defRPr sz="2400"/>
            </a:lvl1pPr>
          </a:lstStyle>
          <a:p>
            <a:pPr lvl="0"/>
            <a:r>
              <a:rPr lang="en-US" dirty="0" smtClean="0"/>
              <a:t>Click to edit Master text styles</a:t>
            </a:r>
          </a:p>
        </p:txBody>
      </p:sp>
    </p:spTree>
    <p:extLst>
      <p:ext uri="{BB962C8B-B14F-4D97-AF65-F5344CB8AC3E}">
        <p14:creationId xmlns:p14="http://schemas.microsoft.com/office/powerpoint/2010/main" val="68609725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Animated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1729" y="489204"/>
            <a:ext cx="9719529" cy="482574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8601" y="4286250"/>
            <a:ext cx="1966373" cy="545563"/>
          </a:xfrm>
          <a:prstGeom prst="rect">
            <a:avLst/>
          </a:prstGeom>
        </p:spPr>
      </p:pic>
      <p:sp>
        <p:nvSpPr>
          <p:cNvPr id="4" name="Date Placeholder 3"/>
          <p:cNvSpPr>
            <a:spLocks noGrp="1"/>
          </p:cNvSpPr>
          <p:nvPr>
            <p:ph type="dt" sz="half" idx="10"/>
          </p:nvPr>
        </p:nvSpPr>
        <p:spPr>
          <a:xfrm>
            <a:off x="457200" y="4755357"/>
            <a:ext cx="2133600" cy="273844"/>
          </a:xfrm>
        </p:spPr>
        <p:txBody>
          <a:bodyPr/>
          <a:lstStyle/>
          <a:p>
            <a:fld id="{A9F166D3-045C-4CBA-8AEA-7EF0D6987C21}" type="datetime1">
              <a:rPr lang="en-US" smtClean="0"/>
              <a:pPr/>
              <a:t>9/26/2012</a:t>
            </a:fld>
            <a:endParaRPr lang="en-US"/>
          </a:p>
        </p:txBody>
      </p:sp>
      <p:sp>
        <p:nvSpPr>
          <p:cNvPr id="5" name="Footer Placeholder 4"/>
          <p:cNvSpPr>
            <a:spLocks noGrp="1"/>
          </p:cNvSpPr>
          <p:nvPr>
            <p:ph type="ftr" sz="quarter" idx="11"/>
          </p:nvPr>
        </p:nvSpPr>
        <p:spPr>
          <a:xfrm>
            <a:off x="3124200" y="4755357"/>
            <a:ext cx="2895600" cy="273844"/>
          </a:xfrm>
        </p:spPr>
        <p:txBody>
          <a:bodyPr/>
          <a:lstStyle/>
          <a:p>
            <a:r>
              <a:rPr lang="en-US" smtClean="0"/>
              <a:t>Copyright 2010</a:t>
            </a:r>
            <a:endParaRPr lang="en-US"/>
          </a:p>
        </p:txBody>
      </p:sp>
      <p:sp>
        <p:nvSpPr>
          <p:cNvPr id="6" name="Slide Number Placeholder 5"/>
          <p:cNvSpPr>
            <a:spLocks noGrp="1"/>
          </p:cNvSpPr>
          <p:nvPr>
            <p:ph type="sldNum" sz="quarter" idx="12"/>
          </p:nvPr>
        </p:nvSpPr>
        <p:spPr>
          <a:xfrm>
            <a:off x="6553200" y="4755357"/>
            <a:ext cx="2133600" cy="273844"/>
          </a:xfrm>
        </p:spPr>
        <p:txBody>
          <a:bodyPr/>
          <a:lstStyle/>
          <a:p>
            <a:fld id="{7D3D4356-750F-43A5-86F1-332F9B8C8A9C}" type="slidenum">
              <a:rPr lang="en-US" smtClean="0"/>
              <a:pPr/>
              <a:t>‹#›</a:t>
            </a:fld>
            <a:endParaRPr lang="en-US"/>
          </a:p>
        </p:txBody>
      </p:sp>
      <p:sp>
        <p:nvSpPr>
          <p:cNvPr id="3" name="Subtitle 2"/>
          <p:cNvSpPr>
            <a:spLocks noGrp="1"/>
          </p:cNvSpPr>
          <p:nvPr>
            <p:ph type="subTitle" idx="1"/>
          </p:nvPr>
        </p:nvSpPr>
        <p:spPr>
          <a:xfrm>
            <a:off x="4572000" y="1045369"/>
            <a:ext cx="3581400" cy="1314450"/>
          </a:xfrm>
        </p:spPr>
        <p:txBody>
          <a:bodyPr>
            <a:normAutofit/>
          </a:bodyPr>
          <a:lstStyle>
            <a:lvl1pPr marL="0" indent="0" algn="l">
              <a:buNone/>
              <a:defRPr sz="18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hasCustomPrompt="1"/>
          </p:nvPr>
        </p:nvSpPr>
        <p:spPr>
          <a:xfrm>
            <a:off x="4572000" y="0"/>
            <a:ext cx="3581400" cy="1102519"/>
          </a:xfrm>
          <a:ln>
            <a:noFill/>
          </a:ln>
        </p:spPr>
        <p:txBody>
          <a:bodyPr anchor="b">
            <a:normAutofit/>
          </a:bodyPr>
          <a:lstStyle>
            <a:lvl1pPr algn="l">
              <a:defRPr sz="3200">
                <a:solidFill>
                  <a:schemeClr val="bg2">
                    <a:lumMod val="50000"/>
                  </a:schemeClr>
                </a:solidFill>
              </a:defRPr>
            </a:lvl1pPr>
          </a:lstStyle>
          <a:p>
            <a:r>
              <a:rPr lang="en-US" dirty="0" smtClean="0"/>
              <a:t>Title</a:t>
            </a:r>
            <a:endParaRPr lang="en-US" dirty="0"/>
          </a:p>
        </p:txBody>
      </p:sp>
    </p:spTree>
    <p:extLst>
      <p:ext uri="{BB962C8B-B14F-4D97-AF65-F5344CB8AC3E}">
        <p14:creationId xmlns:p14="http://schemas.microsoft.com/office/powerpoint/2010/main" val="20388694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tatic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3D554C-0803-4FCC-BD93-FA4DD0E12368}" type="datetime1">
              <a:rPr lang="en-US" smtClean="0"/>
              <a:pPr/>
              <a:t>9/26/2012</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a:p>
        </p:txBody>
      </p:sp>
      <p:sp>
        <p:nvSpPr>
          <p:cNvPr id="2" name="Title 1"/>
          <p:cNvSpPr>
            <a:spLocks noGrp="1"/>
          </p:cNvSpPr>
          <p:nvPr>
            <p:ph type="ctrTitle"/>
          </p:nvPr>
        </p:nvSpPr>
        <p:spPr>
          <a:xfrm>
            <a:off x="228600" y="2171700"/>
            <a:ext cx="3581400" cy="1102519"/>
          </a:xfrm>
        </p:spPr>
        <p:txBody>
          <a:bodyPr anchor="b">
            <a:normAutofit/>
          </a:bodyPr>
          <a:lstStyle>
            <a:lvl1pPr algn="r">
              <a:defRPr sz="3200">
                <a:solidFill>
                  <a:schemeClr val="accent3">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0" y="3200400"/>
            <a:ext cx="3581400" cy="1314450"/>
          </a:xfrm>
        </p:spPr>
        <p:txBody>
          <a:bodyPr>
            <a:normAutofit/>
          </a:bodyPr>
          <a:lstStyle>
            <a:lvl1pPr marL="0" indent="0" algn="r">
              <a:buNone/>
              <a:defRPr sz="1800">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36371547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Animated 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5426"/>
            <a:ext cx="4191000" cy="6819127"/>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7" name="click box"/>
          <p:cNvSpPr/>
          <p:nvPr userDrawn="1"/>
        </p:nvSpPr>
        <p:spPr>
          <a:xfrm>
            <a:off x="1907498" y="383186"/>
            <a:ext cx="9144000" cy="5143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7D3D4356-750F-43A5-86F1-332F9B8C8A9C}" type="slidenum">
              <a:rPr lang="en-US" smtClean="0"/>
              <a:pPr/>
              <a:t>‹#›</a:t>
            </a:fld>
            <a:endParaRPr lang="en-US"/>
          </a:p>
        </p:txBody>
      </p:sp>
      <p:sp>
        <p:nvSpPr>
          <p:cNvPr id="3" name="Content Placeholder 2"/>
          <p:cNvSpPr>
            <a:spLocks noGrp="1"/>
          </p:cNvSpPr>
          <p:nvPr>
            <p:ph idx="1"/>
          </p:nvPr>
        </p:nvSpPr>
        <p:spPr>
          <a:xfrm>
            <a:off x="2438400" y="800101"/>
            <a:ext cx="7620000" cy="3851672"/>
          </a:xfrm>
        </p:spPr>
        <p:txBody>
          <a:bodyPr/>
          <a:lstStyle>
            <a:lvl1pPr>
              <a:defRPr>
                <a:solidFill>
                  <a:schemeClr val="bg2">
                    <a:lumMod val="75000"/>
                  </a:schemeClr>
                </a:solidFill>
              </a:defRPr>
            </a:lvl1pPr>
            <a:lvl2pPr>
              <a:defRPr>
                <a:solidFill>
                  <a:schemeClr val="bg2">
                    <a:lumMod val="75000"/>
                  </a:schemeClr>
                </a:solidFill>
              </a:defRPr>
            </a:lvl2pPr>
            <a:lvl3pPr>
              <a:defRPr>
                <a:solidFill>
                  <a:schemeClr val="bg2">
                    <a:lumMod val="75000"/>
                  </a:schemeClr>
                </a:solidFill>
              </a:defRPr>
            </a:lvl3pPr>
            <a:lvl4pPr>
              <a:defRPr>
                <a:solidFill>
                  <a:schemeClr val="bg2">
                    <a:lumMod val="75000"/>
                  </a:schemeClr>
                </a:solidFill>
              </a:defRPr>
            </a:lvl4pPr>
            <a:lvl5pPr>
              <a:defRPr>
                <a:solidFill>
                  <a:schemeClr val="bg2">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r>
              <a:rPr lang="en-US" smtClean="0"/>
              <a:t>Copyright 2010</a:t>
            </a:r>
            <a:endParaRPr lang="en-US"/>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F7E22DB6-1192-4F8E-A2F1-F72813B36975}" type="datetime1">
              <a:rPr lang="en-US" smtClean="0"/>
              <a:pPr/>
              <a:t>9/26/2012</a:t>
            </a:fld>
            <a:endParaRPr lang="en-US" dirty="0"/>
          </a:p>
        </p:txBody>
      </p:sp>
      <p:sp>
        <p:nvSpPr>
          <p:cNvPr id="2" name="Title 1"/>
          <p:cNvSpPr>
            <a:spLocks noGrp="1"/>
          </p:cNvSpPr>
          <p:nvPr>
            <p:ph type="title"/>
          </p:nvPr>
        </p:nvSpPr>
        <p:spPr>
          <a:xfrm>
            <a:off x="1371600" y="57150"/>
            <a:ext cx="7620000" cy="536972"/>
          </a:xfrm>
          <a:noFill/>
        </p:spPr>
        <p:txBody>
          <a:bodyPr>
            <a:normAutofit/>
          </a:bodyPr>
          <a:lstStyle>
            <a:lvl1pPr algn="l">
              <a:defRPr sz="3600">
                <a:solidFill>
                  <a:schemeClr val="bg2">
                    <a:lumMod val="50000"/>
                  </a:schemeClr>
                </a:solidFill>
              </a:defRPr>
            </a:lvl1pPr>
          </a:lstStyle>
          <a:p>
            <a:r>
              <a:rPr lang="en-US" dirty="0" smtClean="0"/>
              <a:t>Click to edit Master title style</a:t>
            </a:r>
            <a:endParaRPr lang="en-US" dirty="0"/>
          </a:p>
        </p:txBody>
      </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05600" y="4150919"/>
            <a:ext cx="1842066" cy="511074"/>
          </a:xfrm>
          <a:prstGeom prst="rect">
            <a:avLst/>
          </a:prstGeom>
        </p:spPr>
      </p:pic>
    </p:spTree>
    <p:extLst>
      <p:ext uri="{BB962C8B-B14F-4D97-AF65-F5344CB8AC3E}">
        <p14:creationId xmlns:p14="http://schemas.microsoft.com/office/powerpoint/2010/main" val="5072901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tatic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E83124-396F-485A-8A0A-E5F4DBA00F06}" type="datetime1">
              <a:rPr lang="en-US" smtClean="0"/>
              <a:pPr/>
              <a:t>9/26/2012</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a:p>
        </p:txBody>
      </p:sp>
      <p:sp>
        <p:nvSpPr>
          <p:cNvPr id="2" name="Title 1"/>
          <p:cNvSpPr>
            <a:spLocks noGrp="1"/>
          </p:cNvSpPr>
          <p:nvPr>
            <p:ph type="ctrTitle"/>
          </p:nvPr>
        </p:nvSpPr>
        <p:spPr>
          <a:xfrm>
            <a:off x="228600" y="2171700"/>
            <a:ext cx="3581400" cy="1102519"/>
          </a:xfrm>
        </p:spPr>
        <p:txBody>
          <a:bodyPr anchor="b">
            <a:normAutofit/>
          </a:bodyPr>
          <a:lstStyle>
            <a:lvl1pPr algn="r">
              <a:defRPr sz="3200">
                <a:solidFill>
                  <a:schemeClr val="accent3">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0" y="3200400"/>
            <a:ext cx="3581400" cy="1314450"/>
          </a:xfrm>
        </p:spPr>
        <p:txBody>
          <a:bodyPr>
            <a:normAutofit/>
          </a:bodyPr>
          <a:lstStyle>
            <a:lvl1pPr marL="0" indent="0" algn="r">
              <a:buNone/>
              <a:defRPr sz="1800">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38546737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Static Title and Content">
    <p:spTree>
      <p:nvGrpSpPr>
        <p:cNvPr id="1" name=""/>
        <p:cNvGrpSpPr/>
        <p:nvPr/>
      </p:nvGrpSpPr>
      <p:grpSpPr>
        <a:xfrm>
          <a:off x="0" y="0"/>
          <a:ext cx="0" cy="0"/>
          <a:chOff x="0" y="0"/>
          <a:chExt cx="0" cy="0"/>
        </a:xfrm>
      </p:grpSpPr>
      <p:pic>
        <p:nvPicPr>
          <p:cNvPr id="10" name="Picture 9"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E52F4BE-53AF-41CB-B82D-115B29B914EF}" type="datetime1">
              <a:rPr lang="en-US" smtClean="0"/>
              <a:pPr/>
              <a:t>9/26/2012</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a:p>
        </p:txBody>
      </p:sp>
      <p:sp>
        <p:nvSpPr>
          <p:cNvPr id="2" name="Title 1"/>
          <p:cNvSpPr>
            <a:spLocks noGrp="1"/>
          </p:cNvSpPr>
          <p:nvPr>
            <p:ph type="title"/>
          </p:nvPr>
        </p:nvSpPr>
        <p:spPr>
          <a:xfrm>
            <a:off x="304800" y="377428"/>
            <a:ext cx="7620000" cy="536972"/>
          </a:xfrm>
        </p:spPr>
        <p:txBody>
          <a:bodyPr>
            <a:normAutofit/>
          </a:bodyPr>
          <a:lstStyle>
            <a:lvl1pPr algn="l">
              <a:defRPr sz="3600">
                <a:solidFill>
                  <a:schemeClr val="bg2">
                    <a:lumMod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59412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9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1314451"/>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38200" y="189310"/>
            <a:ext cx="7772400" cy="1125140"/>
          </a:xfrm>
        </p:spPr>
        <p:txBody>
          <a:bodyPr anchor="b"/>
          <a:lstStyle>
            <a:lvl1pPr marL="0" indent="0">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EC3A7BB1-D852-48A4-9992-C50655DDD251}" type="datetime1">
              <a:rPr lang="en-US" smtClean="0"/>
              <a:pPr/>
              <a:t>9/26/2012</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288092424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234678"/>
            <a:ext cx="3581400" cy="3737372"/>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0600" y="857251"/>
            <a:ext cx="3581400" cy="3737372"/>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7E2A9D42-56B0-46CA-A870-777B9D4414EF}" type="datetime1">
              <a:rPr lang="en-US" smtClean="0"/>
              <a:pPr/>
              <a:t>9/26/2012</a:t>
            </a:fld>
            <a:endParaRPr lang="en-US"/>
          </a:p>
        </p:txBody>
      </p:sp>
      <p:sp>
        <p:nvSpPr>
          <p:cNvPr id="6" name="Footer Placeholder 5"/>
          <p:cNvSpPr>
            <a:spLocks noGrp="1"/>
          </p:cNvSpPr>
          <p:nvPr>
            <p:ph type="ftr" sz="quarter" idx="11"/>
          </p:nvPr>
        </p:nvSpPr>
        <p:spPr/>
        <p:txBody>
          <a:bodyPr/>
          <a:lstStyle/>
          <a:p>
            <a:r>
              <a:rPr lang="en-US" smtClean="0"/>
              <a:t>Copyright 2010</a:t>
            </a:r>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207286890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7150"/>
            <a:ext cx="7620000" cy="53697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5175" y="742950"/>
            <a:ext cx="3654425" cy="479822"/>
          </a:xfrm>
        </p:spPr>
        <p:txBody>
          <a:bodyPr anchor="b">
            <a:normAutofit/>
          </a:bodyPr>
          <a:lstStyle>
            <a:lvl1pPr marL="0" indent="0">
              <a:buNone/>
              <a:defRPr sz="2000" b="1">
                <a:solidFill>
                  <a:schemeClr val="bg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62000" y="1463278"/>
            <a:ext cx="3654425" cy="3394472"/>
          </a:xfrm>
        </p:spPr>
        <p:txBody>
          <a:bodyPr>
            <a:normAutofit/>
          </a:bodyPr>
          <a:lstStyle>
            <a:lvl1pPr>
              <a:defRPr sz="1800">
                <a:solidFill>
                  <a:schemeClr val="bg2">
                    <a:lumMod val="50000"/>
                  </a:schemeClr>
                </a:solidFill>
              </a:defRPr>
            </a:lvl1pPr>
            <a:lvl2pPr>
              <a:defRPr sz="1800">
                <a:solidFill>
                  <a:schemeClr val="bg2">
                    <a:lumMod val="50000"/>
                  </a:schemeClr>
                </a:solidFill>
              </a:defRPr>
            </a:lvl2pPr>
            <a:lvl3pPr>
              <a:defRPr sz="1800">
                <a:solidFill>
                  <a:schemeClr val="bg2">
                    <a:lumMod val="50000"/>
                  </a:schemeClr>
                </a:solidFill>
              </a:defRPr>
            </a:lvl3pPr>
            <a:lvl4pPr>
              <a:defRPr sz="1800">
                <a:solidFill>
                  <a:schemeClr val="bg2">
                    <a:lumMod val="50000"/>
                  </a:schemeClr>
                </a:solidFill>
              </a:defRPr>
            </a:lvl4pPr>
            <a:lvl5pPr>
              <a:defRPr sz="1800">
                <a:solidFill>
                  <a:schemeClr val="bg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7575" y="742950"/>
            <a:ext cx="3654426" cy="479822"/>
          </a:xfrm>
        </p:spPr>
        <p:txBody>
          <a:bodyPr anchor="b">
            <a:noAutofit/>
          </a:bodyPr>
          <a:lstStyle>
            <a:lvl1pPr marL="0" indent="0">
              <a:buNone/>
              <a:defRPr sz="2000" b="1">
                <a:solidFill>
                  <a:schemeClr val="bg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400" y="1463278"/>
            <a:ext cx="3654426" cy="3394472"/>
          </a:xfrm>
        </p:spPr>
        <p:txBody>
          <a:bodyPr>
            <a:normAutofit/>
          </a:bodyPr>
          <a:lstStyle>
            <a:lvl1pPr>
              <a:defRPr sz="1800">
                <a:solidFill>
                  <a:schemeClr val="bg2">
                    <a:lumMod val="50000"/>
                  </a:schemeClr>
                </a:solidFill>
              </a:defRPr>
            </a:lvl1pPr>
            <a:lvl2pPr>
              <a:defRPr sz="1800">
                <a:solidFill>
                  <a:schemeClr val="bg2">
                    <a:lumMod val="50000"/>
                  </a:schemeClr>
                </a:solidFill>
              </a:defRPr>
            </a:lvl2pPr>
            <a:lvl3pPr>
              <a:defRPr sz="1800">
                <a:solidFill>
                  <a:schemeClr val="bg2">
                    <a:lumMod val="50000"/>
                  </a:schemeClr>
                </a:solidFill>
              </a:defRPr>
            </a:lvl3pPr>
            <a:lvl4pPr>
              <a:defRPr sz="1800">
                <a:solidFill>
                  <a:schemeClr val="bg2">
                    <a:lumMod val="50000"/>
                  </a:schemeClr>
                </a:solidFill>
              </a:defRPr>
            </a:lvl4pPr>
            <a:lvl5pPr>
              <a:defRPr sz="1800">
                <a:solidFill>
                  <a:schemeClr val="bg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C88AE9F-5A15-4BA5-B335-5931293DB5B8}" type="datetime1">
              <a:rPr lang="en-US" smtClean="0"/>
              <a:pPr/>
              <a:t>9/26/2012</a:t>
            </a:fld>
            <a:endParaRPr lang="en-US"/>
          </a:p>
        </p:txBody>
      </p:sp>
      <p:sp>
        <p:nvSpPr>
          <p:cNvPr id="8" name="Footer Placeholder 7"/>
          <p:cNvSpPr>
            <a:spLocks noGrp="1"/>
          </p:cNvSpPr>
          <p:nvPr>
            <p:ph type="ftr" sz="quarter" idx="11"/>
          </p:nvPr>
        </p:nvSpPr>
        <p:spPr/>
        <p:txBody>
          <a:bodyPr/>
          <a:lstStyle/>
          <a:p>
            <a:r>
              <a:rPr lang="en-US" smtClean="0"/>
              <a:t>Copyright 2010</a:t>
            </a:r>
            <a:endParaRPr lang="en-US"/>
          </a:p>
        </p:txBody>
      </p:sp>
      <p:sp>
        <p:nvSpPr>
          <p:cNvPr id="9" name="Slide Number Placeholder 8"/>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286388218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D15E29-09D8-4487-9C4F-1A1748F5134C}" type="datetime1">
              <a:rPr lang="en-US" smtClean="0"/>
              <a:pPr/>
              <a:t>9/26/2012</a:t>
            </a:fld>
            <a:endParaRPr lang="en-US"/>
          </a:p>
        </p:txBody>
      </p:sp>
      <p:sp>
        <p:nvSpPr>
          <p:cNvPr id="4" name="Footer Placeholder 3"/>
          <p:cNvSpPr>
            <a:spLocks noGrp="1"/>
          </p:cNvSpPr>
          <p:nvPr>
            <p:ph type="ftr" sz="quarter" idx="11"/>
          </p:nvPr>
        </p:nvSpPr>
        <p:spPr/>
        <p:txBody>
          <a:bodyPr/>
          <a:lstStyle/>
          <a:p>
            <a:r>
              <a:rPr lang="en-US" smtClean="0"/>
              <a:t>Copyright 2010</a:t>
            </a:r>
            <a:endParaRPr lang="en-US"/>
          </a:p>
        </p:txBody>
      </p:sp>
      <p:sp>
        <p:nvSpPr>
          <p:cNvPr id="5" name="Slide Number Placeholder 4"/>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429072973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CD436-FE91-4321-9688-32EA4548D031}" type="datetime1">
              <a:rPr lang="en-US" smtClean="0"/>
              <a:pPr/>
              <a:t>9/26/2012</a:t>
            </a:fld>
            <a:endParaRPr lang="en-US"/>
          </a:p>
        </p:txBody>
      </p:sp>
      <p:sp>
        <p:nvSpPr>
          <p:cNvPr id="3" name="Footer Placeholder 2"/>
          <p:cNvSpPr>
            <a:spLocks noGrp="1"/>
          </p:cNvSpPr>
          <p:nvPr>
            <p:ph type="ftr" sz="quarter" idx="11"/>
          </p:nvPr>
        </p:nvSpPr>
        <p:spPr/>
        <p:txBody>
          <a:bodyPr/>
          <a:lstStyle/>
          <a:p>
            <a:r>
              <a:rPr lang="en-US" smtClean="0"/>
              <a:t>Copyright 2010</a:t>
            </a:r>
            <a:endParaRPr lang="en-US"/>
          </a:p>
        </p:txBody>
      </p:sp>
      <p:sp>
        <p:nvSpPr>
          <p:cNvPr id="4" name="Slide Number Placeholder 3"/>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247752328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1" y="182165"/>
            <a:ext cx="3008313" cy="871538"/>
          </a:xfrm>
        </p:spPr>
        <p:txBody>
          <a:bodyPr anchor="b"/>
          <a:lstStyle>
            <a:lvl1pPr algn="l">
              <a:defRPr sz="2000" b="1">
                <a:solidFill>
                  <a:schemeClr val="bg2">
                    <a:lumMod val="5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4001020" y="571500"/>
            <a:ext cx="5111750" cy="4389835"/>
          </a:xfrm>
        </p:spPr>
        <p:txBody>
          <a:bodyPr>
            <a:normAutofit/>
          </a:bodyPr>
          <a:lstStyle>
            <a:lvl1pPr>
              <a:defRPr sz="2000">
                <a:solidFill>
                  <a:schemeClr val="bg2">
                    <a:lumMod val="50000"/>
                  </a:schemeClr>
                </a:solidFill>
              </a:defRPr>
            </a:lvl1pPr>
            <a:lvl2pPr>
              <a:defRPr sz="2000">
                <a:solidFill>
                  <a:schemeClr val="bg2">
                    <a:lumMod val="50000"/>
                  </a:schemeClr>
                </a:solidFill>
              </a:defRPr>
            </a:lvl2pPr>
            <a:lvl3pPr>
              <a:defRPr sz="2000">
                <a:solidFill>
                  <a:schemeClr val="bg2">
                    <a:lumMod val="50000"/>
                  </a:schemeClr>
                </a:solidFill>
              </a:defRPr>
            </a:lvl3pPr>
            <a:lvl4pPr>
              <a:defRPr sz="2000">
                <a:solidFill>
                  <a:schemeClr val="bg2">
                    <a:lumMod val="50000"/>
                  </a:schemeClr>
                </a:solidFill>
              </a:defRPr>
            </a:lvl4pPr>
            <a:lvl5pPr>
              <a:defRPr sz="2000">
                <a:solidFill>
                  <a:schemeClr val="bg2">
                    <a:lumMod val="50000"/>
                  </a:schemeClr>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762001" y="1053703"/>
            <a:ext cx="3008313" cy="3518297"/>
          </a:xfrm>
        </p:spPr>
        <p:txBody>
          <a:bodyPr/>
          <a:lstStyle>
            <a:lvl1pPr marL="0" indent="0">
              <a:buNone/>
              <a:defRPr sz="1400">
                <a:solidFill>
                  <a:schemeClr val="bg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5874D694-B764-4B77-8EA2-B31B45A5E008}" type="datetime1">
              <a:rPr lang="en-US" smtClean="0"/>
              <a:pPr/>
              <a:t>9/26/2012</a:t>
            </a:fld>
            <a:endParaRPr lang="en-US"/>
          </a:p>
        </p:txBody>
      </p:sp>
      <p:sp>
        <p:nvSpPr>
          <p:cNvPr id="6" name="Footer Placeholder 5"/>
          <p:cNvSpPr>
            <a:spLocks noGrp="1"/>
          </p:cNvSpPr>
          <p:nvPr>
            <p:ph type="ftr" sz="quarter" idx="11"/>
          </p:nvPr>
        </p:nvSpPr>
        <p:spPr/>
        <p:txBody>
          <a:bodyPr/>
          <a:lstStyle/>
          <a:p>
            <a:r>
              <a:rPr lang="en-US" smtClean="0"/>
              <a:t>Copyright 2010</a:t>
            </a:r>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287674628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0"/>
            <a:ext cx="2286000" cy="857250"/>
          </a:xfrm>
        </p:spPr>
        <p:txBody>
          <a:bodyPr anchor="b"/>
          <a:lstStyle>
            <a:lvl1pPr algn="r">
              <a:defRPr sz="2000" b="1">
                <a:solidFill>
                  <a:schemeClr val="bg2">
                    <a:lumMod val="50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3124201" y="857250"/>
            <a:ext cx="5892815" cy="32575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85800" y="1371600"/>
            <a:ext cx="2286000" cy="1200150"/>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5C7829A-1051-4934-9BF6-F93FF3C07EB0}" type="datetime1">
              <a:rPr lang="en-US" smtClean="0"/>
              <a:pPr/>
              <a:t>9/26/2012</a:t>
            </a:fld>
            <a:endParaRPr lang="en-US"/>
          </a:p>
        </p:txBody>
      </p:sp>
      <p:sp>
        <p:nvSpPr>
          <p:cNvPr id="6" name="Footer Placeholder 5"/>
          <p:cNvSpPr>
            <a:spLocks noGrp="1"/>
          </p:cNvSpPr>
          <p:nvPr>
            <p:ph type="ftr" sz="quarter" idx="11"/>
          </p:nvPr>
        </p:nvSpPr>
        <p:spPr/>
        <p:txBody>
          <a:bodyPr/>
          <a:lstStyle/>
          <a:p>
            <a:r>
              <a:rPr lang="en-US" smtClean="0"/>
              <a:t>Copyright 2010</a:t>
            </a:r>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2917882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49B828-1FA1-42AE-8A7C-5DF315397E60}" type="datetime1">
              <a:rPr lang="en-US" smtClean="0"/>
              <a:pPr/>
              <a:t>9/26/2012</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236118647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6FB003-DB81-446D-B735-34E6A0399741}" type="datetime1">
              <a:rPr lang="en-US" smtClean="0"/>
              <a:pPr/>
              <a:t>9/26/2012</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332671289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Animated Title and Content">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7" name="missing_piece_slid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0"/>
            <a:ext cx="9144000" cy="5143500"/>
          </a:xfrm>
          <a:prstGeom prst="rect">
            <a:avLst/>
          </a:prstGeom>
        </p:spPr>
      </p:pic>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7" name="click box"/>
          <p:cNvSpPr/>
          <p:nvPr userDrawn="1"/>
        </p:nvSpPr>
        <p:spPr>
          <a:xfrm>
            <a:off x="1907498" y="383186"/>
            <a:ext cx="9144000" cy="5143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7D3D4356-750F-43A5-86F1-332F9B8C8A9C}" type="slidenum">
              <a:rPr lang="en-US" smtClean="0"/>
              <a:pPr/>
              <a:t>‹#›</a:t>
            </a:fld>
            <a:endParaRPr lang="en-US"/>
          </a:p>
        </p:txBody>
      </p:sp>
      <p:sp>
        <p:nvSpPr>
          <p:cNvPr id="3" name="Content Placeholder 2"/>
          <p:cNvSpPr>
            <a:spLocks noGrp="1"/>
          </p:cNvSpPr>
          <p:nvPr>
            <p:ph idx="1"/>
          </p:nvPr>
        </p:nvSpPr>
        <p:spPr>
          <a:xfrm>
            <a:off x="2438400" y="800101"/>
            <a:ext cx="7620000" cy="3851672"/>
          </a:xfrm>
        </p:spPr>
        <p:txBody>
          <a:bodyPr/>
          <a:lstStyle>
            <a:lvl1pPr>
              <a:defRPr>
                <a:solidFill>
                  <a:schemeClr val="bg2">
                    <a:lumMod val="75000"/>
                  </a:schemeClr>
                </a:solidFill>
              </a:defRPr>
            </a:lvl1pPr>
            <a:lvl2pPr>
              <a:defRPr>
                <a:solidFill>
                  <a:schemeClr val="bg2">
                    <a:lumMod val="75000"/>
                  </a:schemeClr>
                </a:solidFill>
              </a:defRPr>
            </a:lvl2pPr>
            <a:lvl3pPr>
              <a:defRPr>
                <a:solidFill>
                  <a:schemeClr val="bg2">
                    <a:lumMod val="75000"/>
                  </a:schemeClr>
                </a:solidFill>
              </a:defRPr>
            </a:lvl3pPr>
            <a:lvl4pPr>
              <a:defRPr>
                <a:solidFill>
                  <a:schemeClr val="bg2">
                    <a:lumMod val="75000"/>
                  </a:schemeClr>
                </a:solidFill>
              </a:defRPr>
            </a:lvl4pPr>
            <a:lvl5pPr>
              <a:defRPr>
                <a:solidFill>
                  <a:schemeClr val="bg2">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r>
              <a:rPr lang="en-US" smtClean="0"/>
              <a:t>Copyright 2010</a:t>
            </a:r>
            <a:endParaRPr lang="en-US"/>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5CCC32DD-134B-48E6-9DED-988E0F14B5CC}" type="datetime1">
              <a:rPr lang="en-US" smtClean="0"/>
              <a:pPr/>
              <a:t>9/26/2012</a:t>
            </a:fld>
            <a:endParaRPr lang="en-US" dirty="0"/>
          </a:p>
        </p:txBody>
      </p:sp>
      <p:sp>
        <p:nvSpPr>
          <p:cNvPr id="2" name="Title 1"/>
          <p:cNvSpPr>
            <a:spLocks noGrp="1"/>
          </p:cNvSpPr>
          <p:nvPr>
            <p:ph type="title"/>
          </p:nvPr>
        </p:nvSpPr>
        <p:spPr>
          <a:xfrm>
            <a:off x="1371600" y="57150"/>
            <a:ext cx="7620000" cy="536972"/>
          </a:xfrm>
          <a:noFill/>
        </p:spPr>
        <p:txBody>
          <a:bodyPr>
            <a:normAutofit/>
          </a:bodyPr>
          <a:lstStyle>
            <a:lvl1pPr algn="l">
              <a:defRPr sz="3600">
                <a:solidFill>
                  <a:schemeClr val="bg2">
                    <a:lumMod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2471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3" fill="hold"/>
                                        <p:tgtEl>
                                          <p:spTgt spid="7"/>
                                        </p:tgtEl>
                                      </p:cBhvr>
                                    </p:cmd>
                                  </p:childTnLst>
                                </p:cTn>
                              </p:par>
                              <p:par>
                                <p:cTn id="7" presetID="21" presetClass="entr" presetSubtype="1"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heel(1)">
                                      <p:cBhvr>
                                        <p:cTn id="9" dur="2300"/>
                                        <p:tgtEl>
                                          <p:spTgt spid="10"/>
                                        </p:tgtEl>
                                      </p:cBhvr>
                                    </p:animEffect>
                                  </p:childTnLst>
                                </p:cTn>
                              </p:par>
                              <p:par>
                                <p:cTn id="10" presetID="2" presetClass="entr" presetSubtype="2" decel="34286" fill="hold" grpId="0" nodeType="withEffect">
                                  <p:stCondLst>
                                    <p:cond delay="19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700" fill="hold"/>
                                        <p:tgtEl>
                                          <p:spTgt spid="2"/>
                                        </p:tgtEl>
                                        <p:attrNameLst>
                                          <p:attrName>ppt_x</p:attrName>
                                        </p:attrNameLst>
                                      </p:cBhvr>
                                      <p:tavLst>
                                        <p:tav tm="0">
                                          <p:val>
                                            <p:strVal val="1+#ppt_w/2"/>
                                          </p:val>
                                        </p:tav>
                                        <p:tav tm="100000">
                                          <p:val>
                                            <p:strVal val="#ppt_x"/>
                                          </p:val>
                                        </p:tav>
                                      </p:tavLst>
                                    </p:anim>
                                    <p:anim calcmode="lin" valueType="num">
                                      <p:cBhvr additive="base">
                                        <p:cTn id="13" dur="7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decel="34286" fill="hold" grpId="0" nodeType="withEffect">
                                  <p:stCondLst>
                                    <p:cond delay="200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7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7" dur="700" fill="hold"/>
                                        <p:tgtEl>
                                          <p:spTgt spid="3">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2" decel="34286" fill="hold" grpId="0" nodeType="withEffect">
                                  <p:stCondLst>
                                    <p:cond delay="210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7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1" dur="700" fill="hold"/>
                                        <p:tgtEl>
                                          <p:spTgt spid="3">
                                            <p:txEl>
                                              <p:pRg st="1" end="1"/>
                                            </p:txEl>
                                          </p:spTgt>
                                        </p:tgtEl>
                                        <p:attrNameLst>
                                          <p:attrName>ppt_y</p:attrName>
                                        </p:attrNameLst>
                                      </p:cBhvr>
                                      <p:tavLst>
                                        <p:tav tm="0">
                                          <p:val>
                                            <p:strVal val="#ppt_y"/>
                                          </p:val>
                                        </p:tav>
                                        <p:tav tm="100000">
                                          <p:val>
                                            <p:strVal val="#ppt_y"/>
                                          </p:val>
                                        </p:tav>
                                      </p:tavLst>
                                    </p:anim>
                                  </p:childTnLst>
                                </p:cTn>
                              </p:par>
                              <p:par>
                                <p:cTn id="22" presetID="2" presetClass="entr" presetSubtype="2" decel="34286" fill="hold" grpId="0" nodeType="withEffect">
                                  <p:stCondLst>
                                    <p:cond delay="220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7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5" dur="700" fill="hold"/>
                                        <p:tgtEl>
                                          <p:spTgt spid="3">
                                            <p:txEl>
                                              <p:pRg st="2" end="2"/>
                                            </p:txEl>
                                          </p:spTgt>
                                        </p:tgtEl>
                                        <p:attrNameLst>
                                          <p:attrName>ppt_y</p:attrName>
                                        </p:attrNameLst>
                                      </p:cBhvr>
                                      <p:tavLst>
                                        <p:tav tm="0">
                                          <p:val>
                                            <p:strVal val="#ppt_y"/>
                                          </p:val>
                                        </p:tav>
                                        <p:tav tm="100000">
                                          <p:val>
                                            <p:strVal val="#ppt_y"/>
                                          </p:val>
                                        </p:tav>
                                      </p:tavLst>
                                    </p:anim>
                                  </p:childTnLst>
                                </p:cTn>
                              </p:par>
                              <p:par>
                                <p:cTn id="26" presetID="2" presetClass="entr" presetSubtype="2" decel="34286" fill="hold" grpId="0" nodeType="withEffect">
                                  <p:stCondLst>
                                    <p:cond delay="230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7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9" dur="700" fill="hold"/>
                                        <p:tgtEl>
                                          <p:spTgt spid="3">
                                            <p:txEl>
                                              <p:pRg st="3" end="3"/>
                                            </p:txEl>
                                          </p:spTgt>
                                        </p:tgtEl>
                                        <p:attrNameLst>
                                          <p:attrName>ppt_y</p:attrName>
                                        </p:attrNameLst>
                                      </p:cBhvr>
                                      <p:tavLst>
                                        <p:tav tm="0">
                                          <p:val>
                                            <p:strVal val="#ppt_y"/>
                                          </p:val>
                                        </p:tav>
                                        <p:tav tm="100000">
                                          <p:val>
                                            <p:strVal val="#ppt_y"/>
                                          </p:val>
                                        </p:tav>
                                      </p:tavLst>
                                    </p:anim>
                                  </p:childTnLst>
                                </p:cTn>
                              </p:par>
                              <p:par>
                                <p:cTn id="30" presetID="2" presetClass="entr" presetSubtype="2" decel="34286" fill="hold" grpId="0" nodeType="withEffect">
                                  <p:stCondLst>
                                    <p:cond delay="250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7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3" dur="7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7"/>
                </p:tgtEl>
              </p:cMediaNode>
            </p:video>
          </p:childTnLst>
        </p:cTn>
      </p:par>
    </p:tnLst>
    <p:bldLst>
      <p:bldP spid="3" grpId="0" uiExpand="1" build="p">
        <p:tmplLst>
          <p:tmpl lvl="1">
            <p:tnLst>
              <p:par>
                <p:cTn presetID="2" presetClass="entr" presetSubtype="2" decel="34286" fill="hold" nodeType="withEffect">
                  <p:stCondLst>
                    <p:cond delay="20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00" fill="hold"/>
                        <p:tgtEl>
                          <p:spTgt spid="3"/>
                        </p:tgtEl>
                        <p:attrNameLst>
                          <p:attrName>ppt_x</p:attrName>
                        </p:attrNameLst>
                      </p:cBhvr>
                      <p:tavLst>
                        <p:tav tm="0">
                          <p:val>
                            <p:strVal val="1+#ppt_w/2"/>
                          </p:val>
                        </p:tav>
                        <p:tav tm="100000">
                          <p:val>
                            <p:strVal val="#ppt_x"/>
                          </p:val>
                        </p:tav>
                      </p:tavLst>
                    </p:anim>
                    <p:anim calcmode="lin" valueType="num">
                      <p:cBhvr additive="base">
                        <p:cTn dur="7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2" decel="34286" fill="hold" nodeType="withEffect">
                  <p:stCondLst>
                    <p:cond delay="21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00" fill="hold"/>
                        <p:tgtEl>
                          <p:spTgt spid="3"/>
                        </p:tgtEl>
                        <p:attrNameLst>
                          <p:attrName>ppt_x</p:attrName>
                        </p:attrNameLst>
                      </p:cBhvr>
                      <p:tavLst>
                        <p:tav tm="0">
                          <p:val>
                            <p:strVal val="1+#ppt_w/2"/>
                          </p:val>
                        </p:tav>
                        <p:tav tm="100000">
                          <p:val>
                            <p:strVal val="#ppt_x"/>
                          </p:val>
                        </p:tav>
                      </p:tavLst>
                    </p:anim>
                    <p:anim calcmode="lin" valueType="num">
                      <p:cBhvr additive="base">
                        <p:cTn dur="7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decel="34286" fill="hold" nodeType="withEffect">
                  <p:stCondLst>
                    <p:cond delay="22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00" fill="hold"/>
                        <p:tgtEl>
                          <p:spTgt spid="3"/>
                        </p:tgtEl>
                        <p:attrNameLst>
                          <p:attrName>ppt_x</p:attrName>
                        </p:attrNameLst>
                      </p:cBhvr>
                      <p:tavLst>
                        <p:tav tm="0">
                          <p:val>
                            <p:strVal val="1+#ppt_w/2"/>
                          </p:val>
                        </p:tav>
                        <p:tav tm="100000">
                          <p:val>
                            <p:strVal val="#ppt_x"/>
                          </p:val>
                        </p:tav>
                      </p:tavLst>
                    </p:anim>
                    <p:anim calcmode="lin" valueType="num">
                      <p:cBhvr additive="base">
                        <p:cTn dur="7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decel="34286" fill="hold" nodeType="withEffect">
                  <p:stCondLst>
                    <p:cond delay="23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00" fill="hold"/>
                        <p:tgtEl>
                          <p:spTgt spid="3"/>
                        </p:tgtEl>
                        <p:attrNameLst>
                          <p:attrName>ppt_x</p:attrName>
                        </p:attrNameLst>
                      </p:cBhvr>
                      <p:tavLst>
                        <p:tav tm="0">
                          <p:val>
                            <p:strVal val="1+#ppt_w/2"/>
                          </p:val>
                        </p:tav>
                        <p:tav tm="100000">
                          <p:val>
                            <p:strVal val="#ppt_x"/>
                          </p:val>
                        </p:tav>
                      </p:tavLst>
                    </p:anim>
                    <p:anim calcmode="lin" valueType="num">
                      <p:cBhvr additive="base">
                        <p:cTn dur="7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decel="34286" fill="hold" nodeType="withEffect">
                  <p:stCondLst>
                    <p:cond delay="25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00" fill="hold"/>
                        <p:tgtEl>
                          <p:spTgt spid="3"/>
                        </p:tgtEl>
                        <p:attrNameLst>
                          <p:attrName>ppt_x</p:attrName>
                        </p:attrNameLst>
                      </p:cBhvr>
                      <p:tavLst>
                        <p:tav tm="0">
                          <p:val>
                            <p:strVal val="1+#ppt_w/2"/>
                          </p:val>
                        </p:tav>
                        <p:tav tm="100000">
                          <p:val>
                            <p:strVal val="#ppt_x"/>
                          </p:val>
                        </p:tav>
                      </p:tavLst>
                    </p:anim>
                    <p:anim calcmode="lin" valueType="num">
                      <p:cBhvr additive="base">
                        <p:cTn dur="700" fill="hold"/>
                        <p:tgtEl>
                          <p:spTgt spid="3"/>
                        </p:tgtEl>
                        <p:attrNameLst>
                          <p:attrName>ppt_y</p:attrName>
                        </p:attrNameLst>
                      </p:cBhvr>
                      <p:tavLst>
                        <p:tav tm="0">
                          <p:val>
                            <p:strVal val="#ppt_y"/>
                          </p:val>
                        </p:tav>
                        <p:tav tm="100000">
                          <p:val>
                            <p:strVal val="#ppt_y"/>
                          </p:val>
                        </p:tav>
                      </p:tavLst>
                    </p:anim>
                  </p:childTnLst>
                </p:cTn>
              </p:par>
            </p:tnLst>
          </p:tmpl>
        </p:tmplLst>
      </p:bldP>
      <p:bldP spid="2"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028701"/>
            <a:ext cx="3505200" cy="2857500"/>
          </a:xfrm>
        </p:spPr>
        <p:txBody>
          <a:bodyPr>
            <a:normAutofit/>
          </a:bodyPr>
          <a:lstStyle>
            <a:lvl1pPr marL="0" indent="0">
              <a:buFontTx/>
              <a:buNone/>
              <a:defRPr sz="1200" b="0">
                <a:solidFill>
                  <a:schemeClr val="bg1"/>
                </a:solidFill>
              </a:defRPr>
            </a:lvl1pPr>
            <a:lvl2pPr marL="1828800" indent="-1828800">
              <a:buFontTx/>
              <a:buNone/>
              <a:defRPr sz="1200">
                <a:solidFill>
                  <a:schemeClr val="bg1"/>
                </a:solidFill>
              </a:defRPr>
            </a:lvl2pPr>
            <a:lvl3pPr marL="1828800" indent="-1828800">
              <a:buFontTx/>
              <a:buNone/>
              <a:defRPr sz="1200">
                <a:solidFill>
                  <a:schemeClr val="bg1"/>
                </a:solidFill>
              </a:defRPr>
            </a:lvl3pPr>
            <a:lvl4pPr marL="1828800" indent="-1828800">
              <a:buFontTx/>
              <a:buNone/>
              <a:defRPr sz="1200">
                <a:solidFill>
                  <a:schemeClr val="bg1"/>
                </a:solidFill>
              </a:defRPr>
            </a:lvl4pPr>
            <a:lvl5pPr marL="1828800" indent="-1828800">
              <a:buFontTx/>
              <a:buNone/>
              <a:defRPr sz="12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29200" y="1028701"/>
            <a:ext cx="3429000" cy="2857500"/>
          </a:xfrm>
        </p:spPr>
        <p:txBody>
          <a:bodyPr>
            <a:normAutofit/>
          </a:bodyPr>
          <a:lstStyle>
            <a:lvl1pPr marL="0" indent="0">
              <a:buFontTx/>
              <a:buNone/>
              <a:defRPr sz="1200" b="0">
                <a:solidFill>
                  <a:schemeClr val="bg1"/>
                </a:solidFill>
              </a:defRPr>
            </a:lvl1pPr>
            <a:lvl2pPr marL="0" indent="0">
              <a:buFontTx/>
              <a:buNone/>
              <a:defRPr sz="1200">
                <a:solidFill>
                  <a:schemeClr val="bg1"/>
                </a:solidFill>
              </a:defRPr>
            </a:lvl2pPr>
            <a:lvl3pPr marL="0" indent="0">
              <a:buFontTx/>
              <a:buNone/>
              <a:defRPr sz="12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smtClean="0"/>
              <a:t>Copyright 2010</a:t>
            </a:r>
            <a:endParaRPr lang="en-US" dirty="0"/>
          </a:p>
        </p:txBody>
      </p:sp>
      <p:sp>
        <p:nvSpPr>
          <p:cNvPr id="12" name="Title 11"/>
          <p:cNvSpPr>
            <a:spLocks noGrp="1"/>
          </p:cNvSpPr>
          <p:nvPr>
            <p:ph type="title"/>
          </p:nvPr>
        </p:nvSpPr>
        <p:spPr>
          <a:xfrm>
            <a:off x="76200" y="434578"/>
            <a:ext cx="7620000" cy="53697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70767679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838200" y="2686051"/>
            <a:ext cx="2743200" cy="2000249"/>
          </a:xfrm>
        </p:spPr>
        <p:txBody>
          <a:bodyPr lIns="274320" tIns="0" rIns="182880">
            <a:normAutofit/>
          </a:bodyPr>
          <a:lstStyle>
            <a:lvl1pPr>
              <a:lnSpc>
                <a:spcPts val="2000"/>
              </a:lnSpc>
              <a:defRPr sz="1800">
                <a:solidFill>
                  <a:schemeClr val="bg2">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619500" y="2686051"/>
            <a:ext cx="2743200" cy="2000249"/>
          </a:xfrm>
        </p:spPr>
        <p:txBody>
          <a:bodyPr lIns="274320" tIns="0" rIns="182880">
            <a:normAutofit/>
          </a:bodyPr>
          <a:lstStyle>
            <a:lvl1pPr>
              <a:lnSpc>
                <a:spcPts val="2000"/>
              </a:lnSpc>
              <a:defRPr sz="1800">
                <a:solidFill>
                  <a:schemeClr val="bg2">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400800" y="2686051"/>
            <a:ext cx="2743200" cy="2000249"/>
          </a:xfrm>
        </p:spPr>
        <p:txBody>
          <a:bodyPr lIns="274320" tIns="0" rIns="182880">
            <a:normAutofit/>
          </a:bodyPr>
          <a:lstStyle>
            <a:lvl1pPr>
              <a:lnSpc>
                <a:spcPts val="2000"/>
              </a:lnSpc>
              <a:defRPr sz="1800">
                <a:solidFill>
                  <a:schemeClr val="bg2">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838200" y="1257300"/>
            <a:ext cx="2743200" cy="1428750"/>
          </a:xfrm>
        </p:spPr>
        <p:txBody>
          <a:bodyPr>
            <a:no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657600" y="1257300"/>
            <a:ext cx="2667000" cy="142875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400800" y="1257300"/>
            <a:ext cx="2743200" cy="142875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9" name="Title 18"/>
          <p:cNvSpPr>
            <a:spLocks noGrp="1"/>
          </p:cNvSpPr>
          <p:nvPr>
            <p:ph type="title"/>
          </p:nvPr>
        </p:nvSpPr>
        <p:spPr>
          <a:xfrm>
            <a:off x="76200" y="434578"/>
            <a:ext cx="7620000" cy="53697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75562657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1017638" y="857250"/>
            <a:ext cx="3429000" cy="13716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572000" y="914401"/>
            <a:ext cx="3810000" cy="1543049"/>
          </a:xfrm>
        </p:spPr>
        <p:txBody>
          <a:bodyPr>
            <a:normAutofit/>
          </a:bodyPr>
          <a:lstStyle>
            <a:lvl1pPr marL="0" indent="0" algn="l">
              <a:buFontTx/>
              <a:buNone/>
              <a:defRPr sz="1400" b="1">
                <a:solidFill>
                  <a:schemeClr val="bg1"/>
                </a:solidFill>
              </a:defRPr>
            </a:lvl1pPr>
            <a:lvl2pPr marL="0" indent="0" algn="l">
              <a:buFontTx/>
              <a:buNone/>
              <a:defRPr sz="1200">
                <a:solidFill>
                  <a:schemeClr val="bg1"/>
                </a:solidFill>
              </a:defRPr>
            </a:lvl2pPr>
            <a:lvl3pPr marL="0" indent="0" algn="l">
              <a:buFontTx/>
              <a:buNone/>
              <a:defRPr sz="1200">
                <a:solidFill>
                  <a:schemeClr val="bg1"/>
                </a:solidFill>
              </a:defRPr>
            </a:lvl3pPr>
            <a:lvl4pPr marL="0" indent="0" algn="l">
              <a:buFontTx/>
              <a:buNone/>
              <a:defRPr sz="1200">
                <a:solidFill>
                  <a:schemeClr val="bg1"/>
                </a:solidFill>
              </a:defRPr>
            </a:lvl4pPr>
            <a:lvl5pPr marL="0" indent="0" algn="l">
              <a:buFontTx/>
              <a:buNone/>
              <a:defRPr sz="12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9" name="Content Placeholder 2"/>
          <p:cNvSpPr>
            <a:spLocks noGrp="1"/>
          </p:cNvSpPr>
          <p:nvPr>
            <p:ph sz="half" idx="14"/>
          </p:nvPr>
        </p:nvSpPr>
        <p:spPr>
          <a:xfrm>
            <a:off x="4778477" y="2628900"/>
            <a:ext cx="3429000" cy="14859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990600" y="2171700"/>
            <a:ext cx="3429000" cy="2286000"/>
          </a:xfrm>
        </p:spPr>
        <p:txBody>
          <a:bodyPr>
            <a:normAutofit/>
          </a:bodyPr>
          <a:lstStyle>
            <a:lvl1pPr marL="0" indent="0">
              <a:buFontTx/>
              <a:buNone/>
              <a:defRPr sz="1400" b="1">
                <a:solidFill>
                  <a:schemeClr val="bg1"/>
                </a:solidFill>
              </a:defRPr>
            </a:lvl1pPr>
            <a:lvl2pPr marL="0" indent="0">
              <a:buFontTx/>
              <a:buNone/>
              <a:defRPr sz="1200">
                <a:solidFill>
                  <a:schemeClr val="bg1"/>
                </a:solidFill>
              </a:defRPr>
            </a:lvl2pPr>
            <a:lvl3pPr marL="0" indent="0">
              <a:buFontTx/>
              <a:buNone/>
              <a:defRPr sz="12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11" name="Title 10"/>
          <p:cNvSpPr>
            <a:spLocks noGrp="1"/>
          </p:cNvSpPr>
          <p:nvPr>
            <p:ph type="title"/>
          </p:nvPr>
        </p:nvSpPr>
        <p:spPr>
          <a:xfrm>
            <a:off x="76200" y="434578"/>
            <a:ext cx="7620000" cy="53697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7995825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791200" y="1143001"/>
            <a:ext cx="3048000" cy="3223022"/>
          </a:xfrm>
        </p:spPr>
        <p:txBody>
          <a:bodyPr/>
          <a:lstStyle>
            <a:lvl1pPr marL="0" indent="0">
              <a:lnSpc>
                <a:spcPts val="1600"/>
              </a:lnSpc>
              <a:buNone/>
              <a:defRPr sz="1400">
                <a:solidFill>
                  <a:schemeClr val="bg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smtClean="0"/>
              <a:t>Copyright 2010</a:t>
            </a:r>
            <a:endParaRPr lang="en-US" dirty="0"/>
          </a:p>
        </p:txBody>
      </p:sp>
      <p:sp>
        <p:nvSpPr>
          <p:cNvPr id="14" name="Title 13"/>
          <p:cNvSpPr>
            <a:spLocks noGrp="1"/>
          </p:cNvSpPr>
          <p:nvPr>
            <p:ph type="title"/>
          </p:nvPr>
        </p:nvSpPr>
        <p:spPr/>
        <p:txBody>
          <a:bodyPr>
            <a:normAutofit/>
          </a:bodyPr>
          <a:lstStyle>
            <a:lvl1pPr algn="ctr" defTabSz="914400" rtl="0" eaLnBrk="1" latinLnBrk="0" hangingPunct="1">
              <a:spcBef>
                <a:spcPct val="0"/>
              </a:spcBef>
              <a:buNone/>
              <a:defRPr lang="en-US" sz="4000" b="1" kern="1200" dirty="0">
                <a:solidFill>
                  <a:schemeClr val="bg2">
                    <a:lumMod val="50000"/>
                  </a:schemeClr>
                </a:solidFill>
                <a:latin typeface="+mj-lt"/>
                <a:ea typeface="+mj-ea"/>
                <a:cs typeface="+mj-cs"/>
              </a:defRPr>
            </a:lvl1p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762000" y="685800"/>
            <a:ext cx="7620000" cy="342900"/>
          </a:xfrm>
        </p:spPr>
        <p:txBody>
          <a:bodyPr>
            <a:normAutofit/>
          </a:bodyPr>
          <a:lstStyle>
            <a:lvl1pPr algn="ctr">
              <a:buFontTx/>
              <a:buNone/>
              <a:defRPr sz="2000">
                <a:solidFill>
                  <a:schemeClr val="bg2">
                    <a:lumMod val="7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93257425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2019300" y="2686050"/>
            <a:ext cx="6324600" cy="628650"/>
          </a:xfrm>
        </p:spPr>
        <p:txBody>
          <a:bodyPr>
            <a:normAutofit/>
          </a:bodyPr>
          <a:lstStyle>
            <a:lvl1pPr marL="57150" indent="0">
              <a:buFontTx/>
              <a:buNone/>
              <a:defRPr sz="1800" baseline="0">
                <a:solidFill>
                  <a:schemeClr val="bg2">
                    <a:lumMod val="50000"/>
                  </a:schemeClr>
                </a:solidFill>
              </a:defRPr>
            </a:lvl1pPr>
          </a:lstStyle>
          <a:p>
            <a:pPr lvl="0"/>
            <a:r>
              <a:rPr lang="en-US" dirty="0"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2" name="Text Placeholder 8"/>
          <p:cNvSpPr>
            <a:spLocks noGrp="1"/>
          </p:cNvSpPr>
          <p:nvPr>
            <p:ph type="body" sz="quarter" idx="16"/>
          </p:nvPr>
        </p:nvSpPr>
        <p:spPr>
          <a:xfrm>
            <a:off x="1524000" y="1428750"/>
            <a:ext cx="6324600" cy="628650"/>
          </a:xfrm>
        </p:spPr>
        <p:txBody>
          <a:bodyPr>
            <a:normAutofit/>
          </a:bodyPr>
          <a:lstStyle>
            <a:lvl1pPr marL="57150" indent="0">
              <a:buFontTx/>
              <a:buNone/>
              <a:defRPr sz="1800" baseline="0">
                <a:solidFill>
                  <a:schemeClr val="bg2">
                    <a:lumMod val="50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1771650" y="2057400"/>
            <a:ext cx="6324600" cy="628650"/>
          </a:xfrm>
        </p:spPr>
        <p:txBody>
          <a:bodyPr>
            <a:normAutofit/>
          </a:bodyPr>
          <a:lstStyle>
            <a:lvl1pPr marL="57150" indent="0">
              <a:buFontTx/>
              <a:buNone/>
              <a:defRPr sz="1800" baseline="0">
                <a:solidFill>
                  <a:schemeClr val="bg2">
                    <a:lumMod val="50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266950" y="3314700"/>
            <a:ext cx="6324600" cy="628650"/>
          </a:xfrm>
        </p:spPr>
        <p:txBody>
          <a:bodyPr>
            <a:normAutofit/>
          </a:bodyPr>
          <a:lstStyle>
            <a:lvl1pPr marL="57150" indent="0">
              <a:buFontTx/>
              <a:buNone/>
              <a:defRPr sz="1800" baseline="0">
                <a:solidFill>
                  <a:schemeClr val="bg2">
                    <a:lumMod val="50000"/>
                  </a:schemeClr>
                </a:solidFill>
              </a:defRPr>
            </a:lvl1pPr>
          </a:lstStyle>
          <a:p>
            <a:pPr lvl="0"/>
            <a:r>
              <a:rPr lang="en-US" dirty="0" smtClean="0"/>
              <a:t>Click to edit Master text styles</a:t>
            </a:r>
          </a:p>
        </p:txBody>
      </p:sp>
      <p:sp>
        <p:nvSpPr>
          <p:cNvPr id="16" name="Text Placeholder 8"/>
          <p:cNvSpPr>
            <a:spLocks noGrp="1"/>
          </p:cNvSpPr>
          <p:nvPr>
            <p:ph type="body" sz="quarter" idx="19"/>
          </p:nvPr>
        </p:nvSpPr>
        <p:spPr>
          <a:xfrm>
            <a:off x="2514600" y="3943350"/>
            <a:ext cx="6324600" cy="628650"/>
          </a:xfrm>
        </p:spPr>
        <p:txBody>
          <a:bodyPr>
            <a:normAutofit/>
          </a:bodyPr>
          <a:lstStyle>
            <a:lvl1pPr marL="57150" indent="0">
              <a:buFontTx/>
              <a:buNone/>
              <a:defRPr sz="1800" baseline="0">
                <a:solidFill>
                  <a:schemeClr val="bg2">
                    <a:lumMod val="50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304800" y="914400"/>
            <a:ext cx="7620000" cy="342900"/>
          </a:xfrm>
        </p:spPr>
        <p:txBody>
          <a:bodyPr>
            <a:normAutofit/>
          </a:bodyPr>
          <a:lstStyle>
            <a:lvl1pPr algn="ctr">
              <a:buFontTx/>
              <a:buNone/>
              <a:defRPr sz="2400"/>
            </a:lvl1pPr>
          </a:lstStyle>
          <a:p>
            <a:pPr lvl="0"/>
            <a:r>
              <a:rPr lang="en-US" dirty="0" smtClean="0"/>
              <a:t>Click to edit Master text styles</a:t>
            </a:r>
          </a:p>
        </p:txBody>
      </p:sp>
    </p:spTree>
    <p:extLst>
      <p:ext uri="{BB962C8B-B14F-4D97-AF65-F5344CB8AC3E}">
        <p14:creationId xmlns:p14="http://schemas.microsoft.com/office/powerpoint/2010/main" val="291977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tatic Title and Content">
    <p:spTree>
      <p:nvGrpSpPr>
        <p:cNvPr id="1" name=""/>
        <p:cNvGrpSpPr/>
        <p:nvPr/>
      </p:nvGrpSpPr>
      <p:grpSpPr>
        <a:xfrm>
          <a:off x="0" y="0"/>
          <a:ext cx="0" cy="0"/>
          <a:chOff x="0" y="0"/>
          <a:chExt cx="0" cy="0"/>
        </a:xfrm>
      </p:grpSpPr>
      <p:pic>
        <p:nvPicPr>
          <p:cNvPr id="10" name="Picture 9"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D202261-A760-4866-855F-50C12EE5D60E}" type="datetime1">
              <a:rPr lang="en-US" smtClean="0"/>
              <a:pPr/>
              <a:t>9/26/2012</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a:p>
        </p:txBody>
      </p:sp>
      <p:sp>
        <p:nvSpPr>
          <p:cNvPr id="2" name="Title 1"/>
          <p:cNvSpPr>
            <a:spLocks noGrp="1"/>
          </p:cNvSpPr>
          <p:nvPr>
            <p:ph type="title"/>
          </p:nvPr>
        </p:nvSpPr>
        <p:spPr>
          <a:xfrm>
            <a:off x="304800" y="377428"/>
            <a:ext cx="7620000" cy="536972"/>
          </a:xfrm>
        </p:spPr>
        <p:txBody>
          <a:bodyPr>
            <a:normAutofit/>
          </a:bodyPr>
          <a:lstStyle>
            <a:lvl1pPr algn="l">
              <a:defRPr sz="3600">
                <a:solidFill>
                  <a:schemeClr val="bg2">
                    <a:lumMod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222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9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1314451"/>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38200" y="189310"/>
            <a:ext cx="7772400" cy="1125140"/>
          </a:xfrm>
        </p:spPr>
        <p:txBody>
          <a:bodyPr anchor="b"/>
          <a:lstStyle>
            <a:lvl1pPr marL="0" indent="0">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5FAE96AB-752A-43F6-9932-F1B085FA2C25}" type="datetime1">
              <a:rPr lang="en-US" smtClean="0"/>
              <a:pPr/>
              <a:t>9/26/2012</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39815428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234678"/>
            <a:ext cx="3581400" cy="3737372"/>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0600" y="857251"/>
            <a:ext cx="3581400" cy="3737372"/>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F1F9A30E-B403-4CBE-A0E8-FCC4C688D90D}" type="datetime1">
              <a:rPr lang="en-US" smtClean="0"/>
              <a:pPr/>
              <a:t>9/26/2012</a:t>
            </a:fld>
            <a:endParaRPr lang="en-US"/>
          </a:p>
        </p:txBody>
      </p:sp>
      <p:sp>
        <p:nvSpPr>
          <p:cNvPr id="6" name="Footer Placeholder 5"/>
          <p:cNvSpPr>
            <a:spLocks noGrp="1"/>
          </p:cNvSpPr>
          <p:nvPr>
            <p:ph type="ftr" sz="quarter" idx="11"/>
          </p:nvPr>
        </p:nvSpPr>
        <p:spPr/>
        <p:txBody>
          <a:bodyPr/>
          <a:lstStyle/>
          <a:p>
            <a:r>
              <a:rPr lang="en-US" smtClean="0"/>
              <a:t>Copyright 2010</a:t>
            </a:r>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275018413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7150"/>
            <a:ext cx="7620000" cy="53697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5175" y="742950"/>
            <a:ext cx="3654425" cy="479822"/>
          </a:xfrm>
        </p:spPr>
        <p:txBody>
          <a:bodyPr anchor="b">
            <a:normAutofit/>
          </a:bodyPr>
          <a:lstStyle>
            <a:lvl1pPr marL="0" indent="0">
              <a:buNone/>
              <a:defRPr sz="2000" b="1">
                <a:solidFill>
                  <a:schemeClr val="bg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62000" y="1463278"/>
            <a:ext cx="3654425" cy="3394472"/>
          </a:xfrm>
        </p:spPr>
        <p:txBody>
          <a:bodyPr>
            <a:normAutofit/>
          </a:bodyPr>
          <a:lstStyle>
            <a:lvl1pPr>
              <a:defRPr sz="1800">
                <a:solidFill>
                  <a:schemeClr val="bg2">
                    <a:lumMod val="50000"/>
                  </a:schemeClr>
                </a:solidFill>
              </a:defRPr>
            </a:lvl1pPr>
            <a:lvl2pPr>
              <a:defRPr sz="1800">
                <a:solidFill>
                  <a:schemeClr val="bg2">
                    <a:lumMod val="50000"/>
                  </a:schemeClr>
                </a:solidFill>
              </a:defRPr>
            </a:lvl2pPr>
            <a:lvl3pPr>
              <a:defRPr sz="1800">
                <a:solidFill>
                  <a:schemeClr val="bg2">
                    <a:lumMod val="50000"/>
                  </a:schemeClr>
                </a:solidFill>
              </a:defRPr>
            </a:lvl3pPr>
            <a:lvl4pPr>
              <a:defRPr sz="1800">
                <a:solidFill>
                  <a:schemeClr val="bg2">
                    <a:lumMod val="50000"/>
                  </a:schemeClr>
                </a:solidFill>
              </a:defRPr>
            </a:lvl4pPr>
            <a:lvl5pPr>
              <a:defRPr sz="1800">
                <a:solidFill>
                  <a:schemeClr val="bg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7575" y="742950"/>
            <a:ext cx="3654426" cy="479822"/>
          </a:xfrm>
        </p:spPr>
        <p:txBody>
          <a:bodyPr anchor="b">
            <a:noAutofit/>
          </a:bodyPr>
          <a:lstStyle>
            <a:lvl1pPr marL="0" indent="0">
              <a:buNone/>
              <a:defRPr sz="2000" b="1">
                <a:solidFill>
                  <a:schemeClr val="bg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400" y="1463278"/>
            <a:ext cx="3654426" cy="3394472"/>
          </a:xfrm>
        </p:spPr>
        <p:txBody>
          <a:bodyPr>
            <a:normAutofit/>
          </a:bodyPr>
          <a:lstStyle>
            <a:lvl1pPr>
              <a:defRPr sz="1800">
                <a:solidFill>
                  <a:schemeClr val="bg2">
                    <a:lumMod val="50000"/>
                  </a:schemeClr>
                </a:solidFill>
              </a:defRPr>
            </a:lvl1pPr>
            <a:lvl2pPr>
              <a:defRPr sz="1800">
                <a:solidFill>
                  <a:schemeClr val="bg2">
                    <a:lumMod val="50000"/>
                  </a:schemeClr>
                </a:solidFill>
              </a:defRPr>
            </a:lvl2pPr>
            <a:lvl3pPr>
              <a:defRPr sz="1800">
                <a:solidFill>
                  <a:schemeClr val="bg2">
                    <a:lumMod val="50000"/>
                  </a:schemeClr>
                </a:solidFill>
              </a:defRPr>
            </a:lvl3pPr>
            <a:lvl4pPr>
              <a:defRPr sz="1800">
                <a:solidFill>
                  <a:schemeClr val="bg2">
                    <a:lumMod val="50000"/>
                  </a:schemeClr>
                </a:solidFill>
              </a:defRPr>
            </a:lvl4pPr>
            <a:lvl5pPr>
              <a:defRPr sz="1800">
                <a:solidFill>
                  <a:schemeClr val="bg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600B435-09B8-4714-B5B8-6CEF7B969E62}" type="datetime1">
              <a:rPr lang="en-US" smtClean="0"/>
              <a:pPr/>
              <a:t>9/26/2012</a:t>
            </a:fld>
            <a:endParaRPr lang="en-US"/>
          </a:p>
        </p:txBody>
      </p:sp>
      <p:sp>
        <p:nvSpPr>
          <p:cNvPr id="8" name="Footer Placeholder 7"/>
          <p:cNvSpPr>
            <a:spLocks noGrp="1"/>
          </p:cNvSpPr>
          <p:nvPr>
            <p:ph type="ftr" sz="quarter" idx="11"/>
          </p:nvPr>
        </p:nvSpPr>
        <p:spPr/>
        <p:txBody>
          <a:bodyPr/>
          <a:lstStyle/>
          <a:p>
            <a:r>
              <a:rPr lang="en-US" smtClean="0"/>
              <a:t>Copyright 2010</a:t>
            </a:r>
            <a:endParaRPr lang="en-US"/>
          </a:p>
        </p:txBody>
      </p:sp>
      <p:sp>
        <p:nvSpPr>
          <p:cNvPr id="9" name="Slide Number Placeholder 8"/>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6464713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99601D-C2B1-455D-B506-10EC13432818}" type="datetime1">
              <a:rPr lang="en-US" smtClean="0"/>
              <a:pPr/>
              <a:t>9/26/2012</a:t>
            </a:fld>
            <a:endParaRPr lang="en-US"/>
          </a:p>
        </p:txBody>
      </p:sp>
      <p:sp>
        <p:nvSpPr>
          <p:cNvPr id="4" name="Footer Placeholder 3"/>
          <p:cNvSpPr>
            <a:spLocks noGrp="1"/>
          </p:cNvSpPr>
          <p:nvPr>
            <p:ph type="ftr" sz="quarter" idx="11"/>
          </p:nvPr>
        </p:nvSpPr>
        <p:spPr/>
        <p:txBody>
          <a:bodyPr/>
          <a:lstStyle/>
          <a:p>
            <a:r>
              <a:rPr lang="en-US" smtClean="0"/>
              <a:t>Copyright 2010</a:t>
            </a:r>
            <a:endParaRPr lang="en-US"/>
          </a:p>
        </p:txBody>
      </p:sp>
      <p:sp>
        <p:nvSpPr>
          <p:cNvPr id="5" name="Slide Number Placeholder 4"/>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31170052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A47332-E506-4AFF-A0B6-91DA15B236B5}" type="datetime1">
              <a:rPr lang="en-US" smtClean="0"/>
              <a:pPr/>
              <a:t>9/26/2012</a:t>
            </a:fld>
            <a:endParaRPr lang="en-US"/>
          </a:p>
        </p:txBody>
      </p:sp>
      <p:sp>
        <p:nvSpPr>
          <p:cNvPr id="3" name="Footer Placeholder 2"/>
          <p:cNvSpPr>
            <a:spLocks noGrp="1"/>
          </p:cNvSpPr>
          <p:nvPr>
            <p:ph type="ftr" sz="quarter" idx="11"/>
          </p:nvPr>
        </p:nvSpPr>
        <p:spPr/>
        <p:txBody>
          <a:bodyPr/>
          <a:lstStyle/>
          <a:p>
            <a:r>
              <a:rPr lang="en-US" smtClean="0"/>
              <a:t>Copyright 2010</a:t>
            </a:r>
            <a:endParaRPr lang="en-US"/>
          </a:p>
        </p:txBody>
      </p:sp>
      <p:sp>
        <p:nvSpPr>
          <p:cNvPr id="4" name="Slide Number Placeholder 3"/>
          <p:cNvSpPr>
            <a:spLocks noGrp="1"/>
          </p:cNvSpPr>
          <p:nvPr>
            <p:ph type="sldNum" sz="quarter" idx="12"/>
          </p:nvPr>
        </p:nvSpPr>
        <p:spPr/>
        <p:txBody>
          <a:bodyPr/>
          <a:lstStyle/>
          <a:p>
            <a:fld id="{7D3D4356-750F-43A5-86F1-332F9B8C8A9C}" type="slidenum">
              <a:rPr lang="en-US" smtClean="0"/>
              <a:pPr/>
              <a:t>‹#›</a:t>
            </a:fld>
            <a:endParaRPr lang="en-US"/>
          </a:p>
        </p:txBody>
      </p:sp>
    </p:spTree>
    <p:extLst>
      <p:ext uri="{BB962C8B-B14F-4D97-AF65-F5344CB8AC3E}">
        <p14:creationId xmlns:p14="http://schemas.microsoft.com/office/powerpoint/2010/main" val="23400623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image" Target="../media/image2.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9.pn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image" Target="../media/image4.png"/><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dient"/>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2" name="Picture 11"/>
          <p:cNvPicPr>
            <a:picLocks noChangeAspect="1"/>
          </p:cNvPicPr>
          <p:nvPr userDrawn="1"/>
        </p:nvPicPr>
        <p:blipFill>
          <a:blip r:embed="rId19" cstate="print">
            <a:lum bright="70000" contrast="-7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9"/>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0" name="Picture 19"/>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0800000">
            <a:off x="0" y="0"/>
            <a:ext cx="9144000" cy="5143500"/>
          </a:xfrm>
          <a:prstGeom prst="rect">
            <a:avLst/>
          </a:prstGeom>
        </p:spPr>
      </p:pic>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Copyright 2010</a:t>
            </a:r>
            <a:endParaRPr lang="en-US" dirty="0"/>
          </a:p>
        </p:txBody>
      </p:sp>
      <p:sp>
        <p:nvSpPr>
          <p:cNvPr id="3" name="Text Placeholder 2"/>
          <p:cNvSpPr>
            <a:spLocks noGrp="1"/>
          </p:cNvSpPr>
          <p:nvPr>
            <p:ph type="body" idx="1"/>
          </p:nvPr>
        </p:nvSpPr>
        <p:spPr>
          <a:xfrm>
            <a:off x="685800" y="1063228"/>
            <a:ext cx="7620000" cy="38516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BC02AF3-402A-4A30-932D-BB3CB5E6E8C5}" type="datetime1">
              <a:rPr lang="en-US" smtClean="0"/>
              <a:pPr/>
              <a:t>9/26/2012</a:t>
            </a:fld>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bg1"/>
                </a:solidFill>
              </a:defRPr>
            </a:lvl1pPr>
          </a:lstStyle>
          <a:p>
            <a:fld id="{7D3D4356-750F-43A5-86F1-332F9B8C8A9C}" type="slidenum">
              <a:rPr lang="en-US" smtClean="0"/>
              <a:pPr/>
              <a:t>‹#›</a:t>
            </a:fld>
            <a:endParaRPr lang="en-US" dirty="0"/>
          </a:p>
        </p:txBody>
      </p:sp>
      <p:sp>
        <p:nvSpPr>
          <p:cNvPr id="2" name="Title Placeholder 1"/>
          <p:cNvSpPr>
            <a:spLocks noGrp="1"/>
          </p:cNvSpPr>
          <p:nvPr>
            <p:ph type="title"/>
          </p:nvPr>
        </p:nvSpPr>
        <p:spPr>
          <a:xfrm>
            <a:off x="304800" y="469106"/>
            <a:ext cx="7620000" cy="53697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91989934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3" r:id="rId14"/>
    <p:sldLayoutId id="2147483665" r:id="rId15"/>
    <p:sldLayoutId id="2147483666" r:id="rId16"/>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b="1" kern="1200" cap="none" spc="0">
          <a:ln w="12700">
            <a:noFill/>
            <a:prstDash val="solid"/>
          </a:ln>
          <a:solidFill>
            <a:schemeClr val="bg2">
              <a:lumMod val="50000"/>
            </a:schemeClr>
          </a:solidFill>
          <a:effectLst>
            <a:outerShdw blurRad="41275" dist="20320" dir="1800000" algn="tl" rotWithShape="0">
              <a:srgbClr val="000000">
                <a:alpha val="40000"/>
              </a:srgbClr>
            </a:outerShdw>
          </a:effectLst>
          <a:latin typeface="+mj-lt"/>
          <a:ea typeface="+mj-ea"/>
          <a:cs typeface="+mj-cs"/>
        </a:defRPr>
      </a:lvl1pPr>
    </p:titleStyle>
    <p:bodyStyle>
      <a:lvl1pPr marL="0" indent="0" algn="l" defTabSz="914400" rtl="0" eaLnBrk="1" latinLnBrk="0" hangingPunct="1">
        <a:spcBef>
          <a:spcPct val="20000"/>
        </a:spcBef>
        <a:buFontTx/>
        <a:buNone/>
        <a:defRPr sz="2000" b="0" kern="1200" cap="none" spc="0">
          <a:ln>
            <a:noFill/>
          </a:ln>
          <a:solidFill>
            <a:schemeClr val="bg2">
              <a:lumMod val="75000"/>
            </a:schemeClr>
          </a:solidFill>
          <a:effectLst/>
          <a:latin typeface="+mn-lt"/>
          <a:ea typeface="+mn-ea"/>
          <a:cs typeface="+mn-cs"/>
        </a:defRPr>
      </a:lvl1pPr>
      <a:lvl2pPr marL="0" indent="0" algn="l" defTabSz="914400" rtl="0" eaLnBrk="1" latinLnBrk="0" hangingPunct="1">
        <a:spcBef>
          <a:spcPct val="20000"/>
        </a:spcBef>
        <a:buFontTx/>
        <a:buNone/>
        <a:defRPr sz="2000" b="0" kern="1200" cap="none" spc="0">
          <a:ln>
            <a:noFill/>
          </a:ln>
          <a:solidFill>
            <a:schemeClr val="bg2">
              <a:lumMod val="75000"/>
            </a:schemeClr>
          </a:solidFill>
          <a:effectLst/>
          <a:latin typeface="+mn-lt"/>
          <a:ea typeface="+mn-ea"/>
          <a:cs typeface="+mn-cs"/>
        </a:defRPr>
      </a:lvl2pPr>
      <a:lvl3pPr marL="0" indent="0" algn="l" defTabSz="914400" rtl="0" eaLnBrk="1" latinLnBrk="0" hangingPunct="1">
        <a:spcBef>
          <a:spcPct val="20000"/>
        </a:spcBef>
        <a:buFontTx/>
        <a:buNone/>
        <a:defRPr sz="2000" b="0" kern="1200" cap="none" spc="0">
          <a:ln>
            <a:noFill/>
          </a:ln>
          <a:solidFill>
            <a:schemeClr val="bg2">
              <a:lumMod val="75000"/>
            </a:schemeClr>
          </a:solidFill>
          <a:effectLst/>
          <a:latin typeface="+mn-lt"/>
          <a:ea typeface="+mn-ea"/>
          <a:cs typeface="+mn-cs"/>
        </a:defRPr>
      </a:lvl3pPr>
      <a:lvl4pPr marL="0" indent="0" algn="l" defTabSz="914400" rtl="0" eaLnBrk="1" latinLnBrk="0" hangingPunct="1">
        <a:spcBef>
          <a:spcPct val="20000"/>
        </a:spcBef>
        <a:buFontTx/>
        <a:buNone/>
        <a:defRPr sz="2000" b="0" kern="1200" cap="none" spc="0">
          <a:ln>
            <a:noFill/>
          </a:ln>
          <a:solidFill>
            <a:schemeClr val="bg2">
              <a:lumMod val="75000"/>
            </a:schemeClr>
          </a:solidFill>
          <a:effectLst/>
          <a:latin typeface="+mn-lt"/>
          <a:ea typeface="+mn-ea"/>
          <a:cs typeface="+mn-cs"/>
        </a:defRPr>
      </a:lvl4pPr>
      <a:lvl5pPr marL="0" indent="0" algn="l" defTabSz="914400" rtl="0" eaLnBrk="1" latinLnBrk="0" hangingPunct="1">
        <a:spcBef>
          <a:spcPct val="20000"/>
        </a:spcBef>
        <a:buFontTx/>
        <a:buNone/>
        <a:defRPr sz="2000" b="0" kern="1200" cap="none" spc="0">
          <a:ln>
            <a:noFill/>
          </a:ln>
          <a:solidFill>
            <a:schemeClr val="bg2">
              <a:lumMod val="75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Gradient"/>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2" name="Picture 11"/>
          <p:cNvPicPr>
            <a:picLocks noChangeAspect="1"/>
          </p:cNvPicPr>
          <p:nvPr userDrawn="1"/>
        </p:nvPicPr>
        <p:blipFill>
          <a:blip r:embed="rId21" cstate="print">
            <a:lum bright="70000" contrast="-7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9"/>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0" name="Picture 19"/>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10800000">
            <a:off x="0" y="0"/>
            <a:ext cx="9144000" cy="5143500"/>
          </a:xfrm>
          <a:prstGeom prst="rect">
            <a:avLst/>
          </a:prstGeom>
        </p:spPr>
      </p:pic>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Copyright 2010</a:t>
            </a:r>
            <a:endParaRPr lang="en-US" dirty="0"/>
          </a:p>
        </p:txBody>
      </p:sp>
      <p:sp>
        <p:nvSpPr>
          <p:cNvPr id="3" name="Text Placeholder 2"/>
          <p:cNvSpPr>
            <a:spLocks noGrp="1"/>
          </p:cNvSpPr>
          <p:nvPr>
            <p:ph type="body" idx="1"/>
          </p:nvPr>
        </p:nvSpPr>
        <p:spPr>
          <a:xfrm>
            <a:off x="685800" y="1063228"/>
            <a:ext cx="7620000" cy="38516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F1303B7-52EC-456A-AB09-F61C98F50F4D}" type="datetime1">
              <a:rPr lang="en-US" smtClean="0"/>
              <a:pPr/>
              <a:t>9/26/2012</a:t>
            </a:fld>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bg1"/>
                </a:solidFill>
              </a:defRPr>
            </a:lvl1pPr>
          </a:lstStyle>
          <a:p>
            <a:fld id="{7D3D4356-750F-43A5-86F1-332F9B8C8A9C}" type="slidenum">
              <a:rPr lang="en-US" smtClean="0"/>
              <a:pPr/>
              <a:t>‹#›</a:t>
            </a:fld>
            <a:endParaRPr lang="en-US" dirty="0"/>
          </a:p>
        </p:txBody>
      </p:sp>
      <p:sp>
        <p:nvSpPr>
          <p:cNvPr id="2" name="Title Placeholder 1"/>
          <p:cNvSpPr>
            <a:spLocks noGrp="1"/>
          </p:cNvSpPr>
          <p:nvPr>
            <p:ph type="title"/>
          </p:nvPr>
        </p:nvSpPr>
        <p:spPr>
          <a:xfrm>
            <a:off x="304800" y="469106"/>
            <a:ext cx="7620000" cy="53697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pic>
        <p:nvPicPr>
          <p:cNvPr id="24" name="Picture 23"/>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696200" y="228600"/>
            <a:ext cx="1295400" cy="359404"/>
          </a:xfrm>
          <a:prstGeom prst="rect">
            <a:avLst/>
          </a:prstGeom>
        </p:spPr>
      </p:pic>
    </p:spTree>
    <p:extLst>
      <p:ext uri="{BB962C8B-B14F-4D97-AF65-F5344CB8AC3E}">
        <p14:creationId xmlns:p14="http://schemas.microsoft.com/office/powerpoint/2010/main" val="298282385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b="1" kern="1200" cap="none" spc="0">
          <a:ln w="12700">
            <a:noFill/>
            <a:prstDash val="solid"/>
          </a:ln>
          <a:solidFill>
            <a:schemeClr val="bg2">
              <a:lumMod val="50000"/>
            </a:schemeClr>
          </a:solidFill>
          <a:effectLst>
            <a:outerShdw blurRad="41275" dist="20320" dir="1800000" algn="tl" rotWithShape="0">
              <a:srgbClr val="000000">
                <a:alpha val="40000"/>
              </a:srgbClr>
            </a:outerShdw>
          </a:effectLst>
          <a:latin typeface="+mj-lt"/>
          <a:ea typeface="+mj-ea"/>
          <a:cs typeface="+mj-cs"/>
        </a:defRPr>
      </a:lvl1pPr>
    </p:titleStyle>
    <p:bodyStyle>
      <a:lvl1pPr marL="0" indent="0" algn="l" defTabSz="914400" rtl="0" eaLnBrk="1" latinLnBrk="0" hangingPunct="1">
        <a:spcBef>
          <a:spcPct val="20000"/>
        </a:spcBef>
        <a:buFontTx/>
        <a:buNone/>
        <a:defRPr sz="2000" b="0" kern="1200" cap="none" spc="0">
          <a:ln>
            <a:noFill/>
          </a:ln>
          <a:solidFill>
            <a:schemeClr val="bg2">
              <a:lumMod val="75000"/>
            </a:schemeClr>
          </a:solidFill>
          <a:effectLst/>
          <a:latin typeface="+mn-lt"/>
          <a:ea typeface="+mn-ea"/>
          <a:cs typeface="+mn-cs"/>
        </a:defRPr>
      </a:lvl1pPr>
      <a:lvl2pPr marL="0" indent="0" algn="l" defTabSz="914400" rtl="0" eaLnBrk="1" latinLnBrk="0" hangingPunct="1">
        <a:spcBef>
          <a:spcPct val="20000"/>
        </a:spcBef>
        <a:buFontTx/>
        <a:buNone/>
        <a:defRPr sz="2000" b="0" kern="1200" cap="none" spc="0">
          <a:ln>
            <a:noFill/>
          </a:ln>
          <a:solidFill>
            <a:schemeClr val="bg2">
              <a:lumMod val="75000"/>
            </a:schemeClr>
          </a:solidFill>
          <a:effectLst/>
          <a:latin typeface="+mn-lt"/>
          <a:ea typeface="+mn-ea"/>
          <a:cs typeface="+mn-cs"/>
        </a:defRPr>
      </a:lvl2pPr>
      <a:lvl3pPr marL="0" indent="0" algn="l" defTabSz="914400" rtl="0" eaLnBrk="1" latinLnBrk="0" hangingPunct="1">
        <a:spcBef>
          <a:spcPct val="20000"/>
        </a:spcBef>
        <a:buFontTx/>
        <a:buNone/>
        <a:defRPr sz="2000" b="0" kern="1200" cap="none" spc="0">
          <a:ln>
            <a:noFill/>
          </a:ln>
          <a:solidFill>
            <a:schemeClr val="bg2">
              <a:lumMod val="75000"/>
            </a:schemeClr>
          </a:solidFill>
          <a:effectLst/>
          <a:latin typeface="+mn-lt"/>
          <a:ea typeface="+mn-ea"/>
          <a:cs typeface="+mn-cs"/>
        </a:defRPr>
      </a:lvl3pPr>
      <a:lvl4pPr marL="0" indent="0" algn="l" defTabSz="914400" rtl="0" eaLnBrk="1" latinLnBrk="0" hangingPunct="1">
        <a:spcBef>
          <a:spcPct val="20000"/>
        </a:spcBef>
        <a:buFontTx/>
        <a:buNone/>
        <a:defRPr sz="2000" b="0" kern="1200" cap="none" spc="0">
          <a:ln>
            <a:noFill/>
          </a:ln>
          <a:solidFill>
            <a:schemeClr val="bg2">
              <a:lumMod val="75000"/>
            </a:schemeClr>
          </a:solidFill>
          <a:effectLst/>
          <a:latin typeface="+mn-lt"/>
          <a:ea typeface="+mn-ea"/>
          <a:cs typeface="+mn-cs"/>
        </a:defRPr>
      </a:lvl4pPr>
      <a:lvl5pPr marL="0" indent="0" algn="l" defTabSz="914400" rtl="0" eaLnBrk="1" latinLnBrk="0" hangingPunct="1">
        <a:spcBef>
          <a:spcPct val="20000"/>
        </a:spcBef>
        <a:buFontTx/>
        <a:buNone/>
        <a:defRPr sz="2000" b="0" kern="1200" cap="none" spc="0">
          <a:ln>
            <a:noFill/>
          </a:ln>
          <a:solidFill>
            <a:schemeClr val="bg2">
              <a:lumMod val="75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0.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hyperlink" Target="http://www.youtube.com/watch?v=snKbU5r0pBo" TargetMode="Externa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24400" y="971550"/>
            <a:ext cx="3810000" cy="762000"/>
          </a:xfrm>
        </p:spPr>
        <p:txBody>
          <a:bodyPr/>
          <a:lstStyle/>
          <a:p>
            <a:r>
              <a:rPr lang="en-US" dirty="0" smtClean="0"/>
              <a:t>An argument for an aesthetic based mass transportation </a:t>
            </a:r>
            <a:r>
              <a:rPr lang="en-US" dirty="0"/>
              <a:t>d</a:t>
            </a:r>
            <a:r>
              <a:rPr lang="en-US" dirty="0" smtClean="0"/>
              <a:t>esign</a:t>
            </a:r>
            <a:endParaRPr lang="en-US" dirty="0"/>
          </a:p>
        </p:txBody>
      </p:sp>
      <p:sp>
        <p:nvSpPr>
          <p:cNvPr id="2" name="Title 1"/>
          <p:cNvSpPr>
            <a:spLocks noGrp="1"/>
          </p:cNvSpPr>
          <p:nvPr>
            <p:ph type="ctrTitle"/>
          </p:nvPr>
        </p:nvSpPr>
        <p:spPr>
          <a:xfrm>
            <a:off x="3276600" y="1"/>
            <a:ext cx="5715000" cy="971550"/>
          </a:xfrm>
        </p:spPr>
        <p:txBody>
          <a:bodyPr>
            <a:normAutofit fontScale="90000"/>
          </a:bodyPr>
          <a:lstStyle/>
          <a:p>
            <a:r>
              <a:rPr lang="en-US" dirty="0" smtClean="0"/>
              <a:t>Selling Transportation to a Consumer Based Generation</a:t>
            </a:r>
            <a:endParaRPr lang="en-US" dirty="0"/>
          </a:p>
        </p:txBody>
      </p:sp>
      <p:sp>
        <p:nvSpPr>
          <p:cNvPr id="5" name="TextBox 4"/>
          <p:cNvSpPr txBox="1"/>
          <p:nvPr/>
        </p:nvSpPr>
        <p:spPr>
          <a:xfrm>
            <a:off x="93921" y="4248150"/>
            <a:ext cx="4191000" cy="646331"/>
          </a:xfrm>
          <a:prstGeom prst="rect">
            <a:avLst/>
          </a:prstGeom>
          <a:noFill/>
        </p:spPr>
        <p:txBody>
          <a:bodyPr wrap="square" rtlCol="0">
            <a:spAutoFit/>
          </a:bodyPr>
          <a:lstStyle/>
          <a:p>
            <a:r>
              <a:rPr lang="en-US" dirty="0" smtClean="0">
                <a:solidFill>
                  <a:schemeClr val="bg2">
                    <a:lumMod val="75000"/>
                  </a:schemeClr>
                </a:solidFill>
              </a:rPr>
              <a:t>Juan Castillo Jr.</a:t>
            </a:r>
          </a:p>
          <a:p>
            <a:r>
              <a:rPr lang="en-US" dirty="0" smtClean="0">
                <a:solidFill>
                  <a:schemeClr val="bg2">
                    <a:lumMod val="75000"/>
                  </a:schemeClr>
                </a:solidFill>
              </a:rPr>
              <a:t>University of Florida</a:t>
            </a:r>
            <a:endParaRPr lang="en-US" dirty="0">
              <a:solidFill>
                <a:schemeClr val="bg2">
                  <a:lumMod val="75000"/>
                </a:scheme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6050" y="3505200"/>
            <a:ext cx="1200150" cy="1200150"/>
          </a:xfrm>
          <a:prstGeom prst="rect">
            <a:avLst/>
          </a:prstGeom>
        </p:spPr>
      </p:pic>
    </p:spTree>
    <p:extLst>
      <p:ext uri="{BB962C8B-B14F-4D97-AF65-F5344CB8AC3E}">
        <p14:creationId xmlns:p14="http://schemas.microsoft.com/office/powerpoint/2010/main" val="2948994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05" y="0"/>
            <a:ext cx="9144000" cy="5914344"/>
          </a:xfrm>
          <a:prstGeom prst="rect">
            <a:avLst/>
          </a:prstGeom>
        </p:spPr>
      </p:pic>
    </p:spTree>
    <p:extLst>
      <p:ext uri="{BB962C8B-B14F-4D97-AF65-F5344CB8AC3E}">
        <p14:creationId xmlns:p14="http://schemas.microsoft.com/office/powerpoint/2010/main" val="3101783441"/>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0050"/>
            <a:ext cx="9144000" cy="6534747"/>
          </a:xfrm>
          <a:prstGeom prst="rect">
            <a:avLst/>
          </a:prstGeom>
        </p:spPr>
      </p:pic>
    </p:spTree>
    <p:extLst>
      <p:ext uri="{BB962C8B-B14F-4D97-AF65-F5344CB8AC3E}">
        <p14:creationId xmlns:p14="http://schemas.microsoft.com/office/powerpoint/2010/main" val="647582013"/>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1" y="-476250"/>
            <a:ext cx="9220199" cy="6363501"/>
          </a:xfrm>
          <a:prstGeom prst="rect">
            <a:avLst/>
          </a:prstGeom>
        </p:spPr>
      </p:pic>
    </p:spTree>
    <p:extLst>
      <p:ext uri="{BB962C8B-B14F-4D97-AF65-F5344CB8AC3E}">
        <p14:creationId xmlns:p14="http://schemas.microsoft.com/office/powerpoint/2010/main" val="2784214771"/>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599985"/>
            <a:ext cx="8610600" cy="1446550"/>
          </a:xfrm>
          <a:prstGeom prst="rect">
            <a:avLst/>
          </a:prstGeom>
          <a:noFill/>
        </p:spPr>
        <p:txBody>
          <a:bodyPr wrap="square" rtlCol="0">
            <a:spAutoFit/>
          </a:bodyPr>
          <a:lstStyle/>
          <a:p>
            <a:r>
              <a:rPr lang="en-US" sz="4400" b="1" dirty="0" smtClean="0">
                <a:solidFill>
                  <a:schemeClr val="bg2">
                    <a:lumMod val="75000"/>
                  </a:schemeClr>
                </a:solidFill>
              </a:rPr>
              <a:t>The Automobile industry employs: </a:t>
            </a:r>
            <a:endParaRPr lang="en-US" sz="4400" b="1" dirty="0">
              <a:solidFill>
                <a:schemeClr val="bg2">
                  <a:lumMod val="75000"/>
                </a:schemeClr>
              </a:solidFill>
            </a:endParaRPr>
          </a:p>
        </p:txBody>
      </p:sp>
      <p:sp>
        <p:nvSpPr>
          <p:cNvPr id="3" name="TextBox 2"/>
          <p:cNvSpPr txBox="1"/>
          <p:nvPr/>
        </p:nvSpPr>
        <p:spPr>
          <a:xfrm>
            <a:off x="762000" y="2495550"/>
            <a:ext cx="2743200" cy="1754326"/>
          </a:xfrm>
          <a:prstGeom prst="rect">
            <a:avLst/>
          </a:prstGeom>
          <a:noFill/>
        </p:spPr>
        <p:txBody>
          <a:bodyPr wrap="square" rtlCol="0">
            <a:spAutoFit/>
          </a:bodyPr>
          <a:lstStyle/>
          <a:p>
            <a:pPr marL="285750" indent="-285750">
              <a:buFont typeface="Arial" pitchFamily="34" charset="0"/>
              <a:buChar char="•"/>
            </a:pPr>
            <a:r>
              <a:rPr lang="en-US" sz="3600" dirty="0" smtClean="0">
                <a:solidFill>
                  <a:schemeClr val="bg2">
                    <a:lumMod val="75000"/>
                  </a:schemeClr>
                </a:solidFill>
              </a:rPr>
              <a:t>Marketing</a:t>
            </a:r>
          </a:p>
          <a:p>
            <a:pPr marL="285750" indent="-285750">
              <a:buFont typeface="Arial" pitchFamily="34" charset="0"/>
              <a:buChar char="•"/>
            </a:pPr>
            <a:r>
              <a:rPr lang="en-US" sz="3600" dirty="0" smtClean="0">
                <a:solidFill>
                  <a:schemeClr val="bg2">
                    <a:lumMod val="75000"/>
                  </a:schemeClr>
                </a:solidFill>
              </a:rPr>
              <a:t>Aesthetics</a:t>
            </a:r>
          </a:p>
          <a:p>
            <a:pPr marL="285750" indent="-285750">
              <a:buFont typeface="Arial" pitchFamily="34" charset="0"/>
              <a:buChar char="•"/>
            </a:pPr>
            <a:r>
              <a:rPr lang="en-US" sz="3600" dirty="0" smtClean="0">
                <a:solidFill>
                  <a:schemeClr val="bg2">
                    <a:lumMod val="75000"/>
                  </a:schemeClr>
                </a:solidFill>
              </a:rPr>
              <a:t>Experience</a:t>
            </a:r>
            <a:endParaRPr lang="en-US" sz="3600" dirty="0">
              <a:solidFill>
                <a:schemeClr val="bg2">
                  <a:lumMod val="75000"/>
                </a:schemeClr>
              </a:solidFill>
            </a:endParaRPr>
          </a:p>
        </p:txBody>
      </p:sp>
      <p:sp>
        <p:nvSpPr>
          <p:cNvPr id="4" name="TextBox 3"/>
          <p:cNvSpPr txBox="1"/>
          <p:nvPr/>
        </p:nvSpPr>
        <p:spPr>
          <a:xfrm>
            <a:off x="3810000" y="2458313"/>
            <a:ext cx="5029200" cy="1754326"/>
          </a:xfrm>
          <a:prstGeom prst="rect">
            <a:avLst/>
          </a:prstGeom>
          <a:noFill/>
        </p:spPr>
        <p:txBody>
          <a:bodyPr wrap="square" rtlCol="0">
            <a:spAutoFit/>
          </a:bodyPr>
          <a:lstStyle/>
          <a:p>
            <a:r>
              <a:rPr lang="en-US" dirty="0" smtClean="0"/>
              <a:t>“To </a:t>
            </a:r>
            <a:r>
              <a:rPr lang="en-US" dirty="0"/>
              <a:t>create the best car, you need the ability to feel it, and to understand it.  Think about food.  If the first, middle, and last impressions—look, taste, and finish—are good, people remember it with a good feeling.  Creating a vehicle is the same.” - </a:t>
            </a:r>
            <a:r>
              <a:rPr lang="en-US" dirty="0" err="1"/>
              <a:t>Hiromu</a:t>
            </a:r>
            <a:r>
              <a:rPr lang="en-US" dirty="0"/>
              <a:t> </a:t>
            </a:r>
            <a:r>
              <a:rPr lang="en-US" dirty="0" err="1"/>
              <a:t>Naruse</a:t>
            </a:r>
            <a:endParaRPr lang="en-US" dirty="0"/>
          </a:p>
        </p:txBody>
      </p:sp>
    </p:spTree>
    <p:extLst>
      <p:ext uri="{BB962C8B-B14F-4D97-AF65-F5344CB8AC3E}">
        <p14:creationId xmlns:p14="http://schemas.microsoft.com/office/powerpoint/2010/main" val="4187111478"/>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2001" y="182165"/>
            <a:ext cx="3581399" cy="871538"/>
          </a:xfrm>
        </p:spPr>
        <p:txBody>
          <a:bodyPr/>
          <a:lstStyle/>
          <a:p>
            <a:r>
              <a:rPr lang="en-US" dirty="0" smtClean="0"/>
              <a:t>What about Mass Transit?</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047748"/>
            <a:ext cx="6172200" cy="3993777"/>
          </a:xfrm>
          <a:prstGeom prst="rect">
            <a:avLst/>
          </a:prstGeom>
        </p:spPr>
      </p:pic>
    </p:spTree>
    <p:extLst>
      <p:ext uri="{BB962C8B-B14F-4D97-AF65-F5344CB8AC3E}">
        <p14:creationId xmlns:p14="http://schemas.microsoft.com/office/powerpoint/2010/main" val="41840930"/>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90662" y="1657351"/>
            <a:ext cx="4458654" cy="285974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57350"/>
            <a:ext cx="4419600" cy="2859742"/>
          </a:xfrm>
          <a:prstGeom prst="rect">
            <a:avLst/>
          </a:prstGeom>
        </p:spPr>
      </p:pic>
      <p:sp>
        <p:nvSpPr>
          <p:cNvPr id="5" name="Rectangle 4"/>
          <p:cNvSpPr/>
          <p:nvPr/>
        </p:nvSpPr>
        <p:spPr>
          <a:xfrm>
            <a:off x="3998766" y="2110085"/>
            <a:ext cx="114646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5923444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888" y="0"/>
            <a:ext cx="5562600" cy="6101784"/>
          </a:xfrm>
          <a:prstGeom prst="rect">
            <a:avLst/>
          </a:prstGeom>
        </p:spPr>
      </p:pic>
    </p:spTree>
    <p:extLst>
      <p:ext uri="{BB962C8B-B14F-4D97-AF65-F5344CB8AC3E}">
        <p14:creationId xmlns:p14="http://schemas.microsoft.com/office/powerpoint/2010/main" val="3244212643"/>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0"/>
            <a:ext cx="8534399" cy="5540315"/>
          </a:xfrm>
          <a:prstGeom prst="rect">
            <a:avLst/>
          </a:prstGeom>
        </p:spPr>
      </p:pic>
    </p:spTree>
    <p:extLst>
      <p:ext uri="{BB962C8B-B14F-4D97-AF65-F5344CB8AC3E}">
        <p14:creationId xmlns:p14="http://schemas.microsoft.com/office/powerpoint/2010/main" val="1378744798"/>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76250"/>
            <a:ext cx="9254253" cy="6122888"/>
          </a:xfrm>
          <a:prstGeom prst="rect">
            <a:avLst/>
          </a:prstGeom>
        </p:spPr>
      </p:pic>
    </p:spTree>
    <p:extLst>
      <p:ext uri="{BB962C8B-B14F-4D97-AF65-F5344CB8AC3E}">
        <p14:creationId xmlns:p14="http://schemas.microsoft.com/office/powerpoint/2010/main" val="3495500421"/>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1233" y="989489"/>
            <a:ext cx="7696200" cy="369332"/>
          </a:xfrm>
          <a:prstGeom prst="rect">
            <a:avLst/>
          </a:prstGeom>
          <a:noFill/>
        </p:spPr>
        <p:txBody>
          <a:bodyPr wrap="square" rtlCol="0">
            <a:spAutoFit/>
          </a:bodyPr>
          <a:lstStyle/>
          <a:p>
            <a:r>
              <a:rPr lang="en-US" dirty="0" smtClean="0">
                <a:solidFill>
                  <a:schemeClr val="bg2">
                    <a:lumMod val="75000"/>
                  </a:schemeClr>
                </a:solidFill>
              </a:rPr>
              <a:t>Marketing</a:t>
            </a:r>
          </a:p>
        </p:txBody>
      </p:sp>
      <p:sp>
        <p:nvSpPr>
          <p:cNvPr id="7" name="TextBox 6"/>
          <p:cNvSpPr txBox="1"/>
          <p:nvPr/>
        </p:nvSpPr>
        <p:spPr>
          <a:xfrm>
            <a:off x="1222744" y="1340882"/>
            <a:ext cx="6324600" cy="1754326"/>
          </a:xfrm>
          <a:prstGeom prst="rect">
            <a:avLst/>
          </a:prstGeom>
          <a:noFill/>
        </p:spPr>
        <p:txBody>
          <a:bodyPr wrap="square" rtlCol="0">
            <a:spAutoFit/>
          </a:bodyPr>
          <a:lstStyle/>
          <a:p>
            <a:pPr marL="285750" indent="-285750">
              <a:buFont typeface="Arial" pitchFamily="34" charset="0"/>
              <a:buChar char="•"/>
            </a:pPr>
            <a:r>
              <a:rPr lang="en-US" dirty="0" smtClean="0"/>
              <a:t>Needs to be</a:t>
            </a:r>
            <a:r>
              <a:rPr lang="en-US" b="1" dirty="0" smtClean="0"/>
              <a:t> professional </a:t>
            </a:r>
            <a:r>
              <a:rPr lang="en-US" dirty="0" smtClean="0"/>
              <a:t>looking with designs that appeal to emotion rather then rationality</a:t>
            </a:r>
          </a:p>
          <a:p>
            <a:pPr marL="285750" indent="-285750">
              <a:buFont typeface="Arial" pitchFamily="34" charset="0"/>
              <a:buChar char="•"/>
            </a:pPr>
            <a:r>
              <a:rPr lang="en-US" b="1" dirty="0" smtClean="0"/>
              <a:t>High design </a:t>
            </a:r>
            <a:r>
              <a:rPr lang="en-US" dirty="0" smtClean="0"/>
              <a:t>and implied service</a:t>
            </a:r>
          </a:p>
          <a:p>
            <a:pPr marL="285750" indent="-285750">
              <a:buFont typeface="Arial" pitchFamily="34" charset="0"/>
              <a:buChar char="•"/>
            </a:pPr>
            <a:r>
              <a:rPr lang="en-US" dirty="0" smtClean="0"/>
              <a:t>Prevalent  action of “</a:t>
            </a:r>
            <a:r>
              <a:rPr lang="en-US" b="1" dirty="0" smtClean="0"/>
              <a:t>smear the brand</a:t>
            </a:r>
            <a:r>
              <a:rPr lang="en-US" dirty="0" smtClean="0"/>
              <a:t>”</a:t>
            </a:r>
          </a:p>
          <a:p>
            <a:pPr marL="285750" indent="-285750">
              <a:buFont typeface="Arial" pitchFamily="34" charset="0"/>
              <a:buChar char="•"/>
            </a:pPr>
            <a:r>
              <a:rPr lang="en-US" dirty="0" smtClean="0"/>
              <a:t>Be </a:t>
            </a:r>
            <a:r>
              <a:rPr lang="en-US" b="1" dirty="0" smtClean="0"/>
              <a:t>bold</a:t>
            </a:r>
            <a:r>
              <a:rPr lang="en-US" dirty="0" smtClean="0"/>
              <a:t>, innovative and contemporary (target your audience)</a:t>
            </a:r>
            <a:endParaRPr lang="en-US" dirty="0"/>
          </a:p>
        </p:txBody>
      </p:sp>
      <p:sp>
        <p:nvSpPr>
          <p:cNvPr id="8" name="TextBox 7"/>
          <p:cNvSpPr txBox="1"/>
          <p:nvPr/>
        </p:nvSpPr>
        <p:spPr>
          <a:xfrm>
            <a:off x="990600" y="2990920"/>
            <a:ext cx="4419600" cy="369332"/>
          </a:xfrm>
          <a:prstGeom prst="rect">
            <a:avLst/>
          </a:prstGeom>
          <a:noFill/>
        </p:spPr>
        <p:txBody>
          <a:bodyPr wrap="square" rtlCol="0">
            <a:spAutoFit/>
          </a:bodyPr>
          <a:lstStyle/>
          <a:p>
            <a:r>
              <a:rPr lang="en-US" dirty="0" smtClean="0">
                <a:solidFill>
                  <a:schemeClr val="bg2">
                    <a:lumMod val="75000"/>
                  </a:schemeClr>
                </a:solidFill>
              </a:rPr>
              <a:t>Aesthetics</a:t>
            </a:r>
            <a:endParaRPr lang="en-US" dirty="0">
              <a:solidFill>
                <a:schemeClr val="bg2">
                  <a:lumMod val="75000"/>
                </a:schemeClr>
              </a:solidFill>
            </a:endParaRPr>
          </a:p>
        </p:txBody>
      </p:sp>
      <p:sp>
        <p:nvSpPr>
          <p:cNvPr id="9" name="TextBox 8"/>
          <p:cNvSpPr txBox="1"/>
          <p:nvPr/>
        </p:nvSpPr>
        <p:spPr>
          <a:xfrm>
            <a:off x="1222744" y="3333750"/>
            <a:ext cx="6477000" cy="1754326"/>
          </a:xfrm>
          <a:prstGeom prst="rect">
            <a:avLst/>
          </a:prstGeom>
          <a:noFill/>
        </p:spPr>
        <p:txBody>
          <a:bodyPr wrap="square" rtlCol="0">
            <a:spAutoFit/>
          </a:bodyPr>
          <a:lstStyle/>
          <a:p>
            <a:pPr marL="285750" indent="-285750">
              <a:buFont typeface="Arial" pitchFamily="34" charset="0"/>
              <a:buChar char="•"/>
            </a:pPr>
            <a:r>
              <a:rPr lang="en-US" dirty="0" smtClean="0"/>
              <a:t>Design in such a way as to incorporate an intentional impact on the </a:t>
            </a:r>
            <a:r>
              <a:rPr lang="en-US" b="1" dirty="0" smtClean="0"/>
              <a:t>five sense</a:t>
            </a:r>
          </a:p>
          <a:p>
            <a:pPr marL="285750" indent="-285750">
              <a:buFont typeface="Arial" pitchFamily="34" charset="0"/>
              <a:buChar char="•"/>
            </a:pPr>
            <a:r>
              <a:rPr lang="en-US" b="1" dirty="0" smtClean="0"/>
              <a:t>Aesthetics</a:t>
            </a:r>
            <a:r>
              <a:rPr lang="en-US" dirty="0" smtClean="0"/>
              <a:t> is crucial to all aspects of mass transit, from vehicle design to staging areas</a:t>
            </a:r>
          </a:p>
          <a:p>
            <a:pPr marL="285750" indent="-285750">
              <a:buFont typeface="Arial" pitchFamily="34" charset="0"/>
              <a:buChar char="•"/>
            </a:pPr>
            <a:r>
              <a:rPr lang="en-US" dirty="0" smtClean="0"/>
              <a:t>Strive to impress with your “</a:t>
            </a:r>
            <a:r>
              <a:rPr lang="en-US" b="1" dirty="0" smtClean="0"/>
              <a:t>first impression</a:t>
            </a:r>
            <a:r>
              <a:rPr lang="en-US" dirty="0" smtClean="0"/>
              <a:t>”</a:t>
            </a:r>
          </a:p>
          <a:p>
            <a:pPr marL="285750" indent="-285750">
              <a:buFont typeface="Arial" pitchFamily="34" charset="0"/>
              <a:buChar char="•"/>
            </a:pPr>
            <a:endParaRPr lang="en-US" dirty="0"/>
          </a:p>
        </p:txBody>
      </p:sp>
      <p:sp>
        <p:nvSpPr>
          <p:cNvPr id="12" name="TextBox 11"/>
          <p:cNvSpPr txBox="1"/>
          <p:nvPr/>
        </p:nvSpPr>
        <p:spPr>
          <a:xfrm>
            <a:off x="495300" y="361950"/>
            <a:ext cx="8610600" cy="584775"/>
          </a:xfrm>
          <a:prstGeom prst="rect">
            <a:avLst/>
          </a:prstGeom>
          <a:noFill/>
        </p:spPr>
        <p:txBody>
          <a:bodyPr wrap="square" rtlCol="0">
            <a:spAutoFit/>
          </a:bodyPr>
          <a:lstStyle/>
          <a:p>
            <a:r>
              <a:rPr lang="en-US" sz="3200" b="1" dirty="0" smtClean="0">
                <a:solidFill>
                  <a:schemeClr val="bg2">
                    <a:lumMod val="75000"/>
                  </a:schemeClr>
                </a:solidFill>
              </a:rPr>
              <a:t>Marketing, Aesthetics, Experience</a:t>
            </a:r>
            <a:endParaRPr lang="en-US" sz="3200" b="1" dirty="0">
              <a:solidFill>
                <a:schemeClr val="bg2">
                  <a:lumMod val="75000"/>
                </a:schemeClr>
              </a:solidFill>
            </a:endParaRPr>
          </a:p>
        </p:txBody>
      </p:sp>
    </p:spTree>
    <p:extLst>
      <p:ext uri="{BB962C8B-B14F-4D97-AF65-F5344CB8AC3E}">
        <p14:creationId xmlns:p14="http://schemas.microsoft.com/office/powerpoint/2010/main" val="3390827273"/>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385406" y="2600325"/>
            <a:ext cx="597477" cy="428625"/>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7" name="Rectangle 36"/>
          <p:cNvSpPr/>
          <p:nvPr/>
        </p:nvSpPr>
        <p:spPr>
          <a:xfrm>
            <a:off x="1119547" y="1971675"/>
            <a:ext cx="597477" cy="428625"/>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9" name="Rectangle 38"/>
          <p:cNvSpPr/>
          <p:nvPr/>
        </p:nvSpPr>
        <p:spPr>
          <a:xfrm>
            <a:off x="1917124" y="3857625"/>
            <a:ext cx="597477" cy="428625"/>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6" name="Rectangle 35"/>
          <p:cNvSpPr/>
          <p:nvPr/>
        </p:nvSpPr>
        <p:spPr>
          <a:xfrm>
            <a:off x="1651265" y="3257550"/>
            <a:ext cx="597477" cy="428625"/>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6" name="Rectangle 25"/>
          <p:cNvSpPr/>
          <p:nvPr/>
        </p:nvSpPr>
        <p:spPr>
          <a:xfrm>
            <a:off x="853688" y="1343259"/>
            <a:ext cx="597477" cy="428625"/>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6" name="Text Placeholder 45"/>
          <p:cNvSpPr>
            <a:spLocks noGrp="1"/>
          </p:cNvSpPr>
          <p:nvPr>
            <p:ph type="body" sz="quarter" idx="15"/>
          </p:nvPr>
        </p:nvSpPr>
        <p:spPr>
          <a:xfrm>
            <a:off x="3314700" y="2686050"/>
            <a:ext cx="6324600" cy="628650"/>
          </a:xfrm>
        </p:spPr>
        <p:txBody>
          <a:bodyPr>
            <a:normAutofit/>
          </a:bodyPr>
          <a:lstStyle/>
          <a:p>
            <a:pPr lvl="0"/>
            <a:r>
              <a:rPr lang="en-US" dirty="0" smtClean="0"/>
              <a:t>Mass Transit –  Attempt and evaluation</a:t>
            </a:r>
          </a:p>
          <a:p>
            <a:endParaRPr lang="en-US" dirty="0"/>
          </a:p>
        </p:txBody>
      </p:sp>
      <p:sp>
        <p:nvSpPr>
          <p:cNvPr id="7" name="Title 6"/>
          <p:cNvSpPr>
            <a:spLocks noGrp="1"/>
          </p:cNvSpPr>
          <p:nvPr>
            <p:ph type="title"/>
          </p:nvPr>
        </p:nvSpPr>
        <p:spPr/>
        <p:txBody>
          <a:bodyPr>
            <a:normAutofit fontScale="90000"/>
          </a:bodyPr>
          <a:lstStyle/>
          <a:p>
            <a:r>
              <a:rPr lang="en-US" dirty="0" smtClean="0"/>
              <a:t>Agenda</a:t>
            </a:r>
            <a:endParaRPr lang="en-US" dirty="0"/>
          </a:p>
        </p:txBody>
      </p:sp>
      <p:sp>
        <p:nvSpPr>
          <p:cNvPr id="41" name="Text Placeholder 40"/>
          <p:cNvSpPr>
            <a:spLocks noGrp="1"/>
          </p:cNvSpPr>
          <p:nvPr>
            <p:ph type="body" sz="quarter" idx="16"/>
          </p:nvPr>
        </p:nvSpPr>
        <p:spPr>
          <a:xfrm>
            <a:off x="2796363" y="1457559"/>
            <a:ext cx="6324600" cy="628650"/>
          </a:xfrm>
        </p:spPr>
        <p:txBody>
          <a:bodyPr>
            <a:normAutofit/>
          </a:bodyPr>
          <a:lstStyle/>
          <a:p>
            <a:pPr lvl="0"/>
            <a:r>
              <a:rPr lang="en-US" dirty="0" smtClean="0"/>
              <a:t>Introduction – Marketing, aesthetics, experience making </a:t>
            </a:r>
          </a:p>
          <a:p>
            <a:endParaRPr lang="en-US" dirty="0"/>
          </a:p>
        </p:txBody>
      </p:sp>
      <p:sp>
        <p:nvSpPr>
          <p:cNvPr id="42" name="Text Placeholder 41"/>
          <p:cNvSpPr>
            <a:spLocks noGrp="1"/>
          </p:cNvSpPr>
          <p:nvPr>
            <p:ph type="body" sz="quarter" idx="17"/>
          </p:nvPr>
        </p:nvSpPr>
        <p:spPr>
          <a:xfrm>
            <a:off x="3067050" y="2057400"/>
            <a:ext cx="6324600" cy="628650"/>
          </a:xfrm>
        </p:spPr>
        <p:txBody>
          <a:bodyPr>
            <a:normAutofit/>
          </a:bodyPr>
          <a:lstStyle/>
          <a:p>
            <a:pPr lvl="0"/>
            <a:r>
              <a:rPr lang="en-US" dirty="0" smtClean="0"/>
              <a:t>The Automobile –  Understanding consumers</a:t>
            </a:r>
          </a:p>
          <a:p>
            <a:endParaRPr lang="en-US" dirty="0"/>
          </a:p>
        </p:txBody>
      </p:sp>
      <p:sp>
        <p:nvSpPr>
          <p:cNvPr id="43" name="Text Placeholder 42"/>
          <p:cNvSpPr>
            <a:spLocks noGrp="1"/>
          </p:cNvSpPr>
          <p:nvPr>
            <p:ph type="body" sz="quarter" idx="18"/>
          </p:nvPr>
        </p:nvSpPr>
        <p:spPr>
          <a:xfrm>
            <a:off x="3562350" y="3314700"/>
            <a:ext cx="5581650" cy="628650"/>
          </a:xfrm>
        </p:spPr>
        <p:txBody>
          <a:bodyPr>
            <a:normAutofit lnSpcReduction="10000"/>
          </a:bodyPr>
          <a:lstStyle/>
          <a:p>
            <a:pPr lvl="0"/>
            <a:r>
              <a:rPr lang="en-US" dirty="0" smtClean="0"/>
              <a:t>The potential is there – Employing Marketing, Aesthetics and Experience</a:t>
            </a:r>
          </a:p>
          <a:p>
            <a:endParaRPr lang="en-US" dirty="0"/>
          </a:p>
        </p:txBody>
      </p:sp>
      <p:sp>
        <p:nvSpPr>
          <p:cNvPr id="44" name="Text Placeholder 43"/>
          <p:cNvSpPr>
            <a:spLocks noGrp="1"/>
          </p:cNvSpPr>
          <p:nvPr>
            <p:ph type="body" sz="quarter" idx="19"/>
          </p:nvPr>
        </p:nvSpPr>
        <p:spPr>
          <a:xfrm>
            <a:off x="3810000" y="3943350"/>
            <a:ext cx="6324600" cy="628650"/>
          </a:xfrm>
        </p:spPr>
        <p:txBody>
          <a:bodyPr>
            <a:normAutofit/>
          </a:bodyPr>
          <a:lstStyle/>
          <a:p>
            <a:pPr lvl="0"/>
            <a:r>
              <a:rPr lang="en-US" dirty="0" smtClean="0"/>
              <a:t>Conclusion – Recap</a:t>
            </a:r>
          </a:p>
          <a:p>
            <a:endParaRPr lang="en-US" dirty="0"/>
          </a:p>
        </p:txBody>
      </p:sp>
      <p:sp>
        <p:nvSpPr>
          <p:cNvPr id="24" name="Rectangle 23"/>
          <p:cNvSpPr/>
          <p:nvPr/>
        </p:nvSpPr>
        <p:spPr>
          <a:xfrm>
            <a:off x="1295400" y="1428750"/>
            <a:ext cx="1219200" cy="400050"/>
          </a:xfrm>
          <a:prstGeom prst="rect">
            <a:avLst/>
          </a:prstGeom>
          <a:gradFill>
            <a:gsLst>
              <a:gs pos="0">
                <a:schemeClr val="bg2">
                  <a:lumMod val="25000"/>
                </a:schemeClr>
              </a:gs>
              <a:gs pos="80000">
                <a:schemeClr val="bg2">
                  <a:lumMod val="50000"/>
                </a:schemeClr>
              </a:gs>
              <a:gs pos="100000">
                <a:schemeClr val="bg1">
                  <a:lumMod val="95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schemeClr val="bg1"/>
                </a:solidFill>
              </a:rPr>
              <a:t>Section 1</a:t>
            </a:r>
            <a:endParaRPr lang="en-US" sz="1600" dirty="0">
              <a:solidFill>
                <a:schemeClr val="bg1"/>
              </a:solidFill>
            </a:endParaRPr>
          </a:p>
        </p:txBody>
      </p:sp>
      <p:sp>
        <p:nvSpPr>
          <p:cNvPr id="25" name="Rectangle 24"/>
          <p:cNvSpPr/>
          <p:nvPr/>
        </p:nvSpPr>
        <p:spPr>
          <a:xfrm>
            <a:off x="1562100" y="2057400"/>
            <a:ext cx="1219200" cy="400050"/>
          </a:xfrm>
          <a:prstGeom prst="rect">
            <a:avLst/>
          </a:prstGeom>
          <a:gradFill>
            <a:gsLst>
              <a:gs pos="0">
                <a:schemeClr val="bg2">
                  <a:lumMod val="25000"/>
                </a:schemeClr>
              </a:gs>
              <a:gs pos="80000">
                <a:schemeClr val="bg2">
                  <a:lumMod val="50000"/>
                </a:schemeClr>
              </a:gs>
              <a:gs pos="100000">
                <a:schemeClr val="bg1">
                  <a:lumMod val="95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schemeClr val="bg1"/>
                </a:solidFill>
              </a:rPr>
              <a:t>Section 2</a:t>
            </a:r>
            <a:endParaRPr lang="en-US" sz="1600" dirty="0">
              <a:solidFill>
                <a:schemeClr val="bg1"/>
              </a:solidFill>
            </a:endParaRPr>
          </a:p>
        </p:txBody>
      </p:sp>
      <p:sp>
        <p:nvSpPr>
          <p:cNvPr id="31" name="Rectangle 30"/>
          <p:cNvSpPr/>
          <p:nvPr/>
        </p:nvSpPr>
        <p:spPr>
          <a:xfrm>
            <a:off x="1828800" y="2686050"/>
            <a:ext cx="1219200" cy="400050"/>
          </a:xfrm>
          <a:prstGeom prst="rect">
            <a:avLst/>
          </a:prstGeom>
          <a:gradFill>
            <a:gsLst>
              <a:gs pos="0">
                <a:schemeClr val="bg2">
                  <a:lumMod val="25000"/>
                </a:schemeClr>
              </a:gs>
              <a:gs pos="80000">
                <a:schemeClr val="bg2">
                  <a:lumMod val="50000"/>
                </a:schemeClr>
              </a:gs>
              <a:gs pos="100000">
                <a:schemeClr val="bg1">
                  <a:lumMod val="95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schemeClr val="bg1"/>
                </a:solidFill>
              </a:rPr>
              <a:t>Section 3</a:t>
            </a:r>
            <a:endParaRPr lang="en-US" sz="1600" dirty="0">
              <a:solidFill>
                <a:schemeClr val="bg1"/>
              </a:solidFill>
            </a:endParaRPr>
          </a:p>
        </p:txBody>
      </p:sp>
      <p:sp>
        <p:nvSpPr>
          <p:cNvPr id="32" name="Rectangle 31"/>
          <p:cNvSpPr/>
          <p:nvPr/>
        </p:nvSpPr>
        <p:spPr>
          <a:xfrm>
            <a:off x="2095500" y="3314700"/>
            <a:ext cx="1219200" cy="400050"/>
          </a:xfrm>
          <a:prstGeom prst="rect">
            <a:avLst/>
          </a:prstGeom>
          <a:gradFill>
            <a:gsLst>
              <a:gs pos="0">
                <a:schemeClr val="bg2">
                  <a:lumMod val="25000"/>
                </a:schemeClr>
              </a:gs>
              <a:gs pos="80000">
                <a:schemeClr val="bg2">
                  <a:lumMod val="50000"/>
                </a:schemeClr>
              </a:gs>
              <a:gs pos="100000">
                <a:schemeClr val="bg1">
                  <a:lumMod val="95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schemeClr val="bg1"/>
                </a:solidFill>
              </a:rPr>
              <a:t>Section 4</a:t>
            </a:r>
            <a:endParaRPr lang="en-US" sz="1600" dirty="0">
              <a:solidFill>
                <a:schemeClr val="bg1"/>
              </a:solidFill>
            </a:endParaRPr>
          </a:p>
        </p:txBody>
      </p:sp>
      <p:sp>
        <p:nvSpPr>
          <p:cNvPr id="33" name="Rectangle 32"/>
          <p:cNvSpPr/>
          <p:nvPr/>
        </p:nvSpPr>
        <p:spPr>
          <a:xfrm>
            <a:off x="2362200" y="3943350"/>
            <a:ext cx="1219200" cy="400050"/>
          </a:xfrm>
          <a:prstGeom prst="rect">
            <a:avLst/>
          </a:prstGeom>
          <a:gradFill>
            <a:gsLst>
              <a:gs pos="0">
                <a:schemeClr val="bg2">
                  <a:lumMod val="25000"/>
                </a:schemeClr>
              </a:gs>
              <a:gs pos="80000">
                <a:schemeClr val="bg2">
                  <a:lumMod val="50000"/>
                </a:schemeClr>
              </a:gs>
              <a:gs pos="100000">
                <a:schemeClr val="bg1">
                  <a:lumMod val="95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schemeClr val="bg1"/>
                </a:solidFill>
              </a:rPr>
              <a:t>Section 5</a:t>
            </a:r>
            <a:endParaRPr lang="en-US" sz="1600" dirty="0">
              <a:solidFill>
                <a:schemeClr val="bg1"/>
              </a:solidFill>
            </a:endParaRPr>
          </a:p>
        </p:txBody>
      </p:sp>
    </p:spTree>
    <p:extLst>
      <p:ext uri="{BB962C8B-B14F-4D97-AF65-F5344CB8AC3E}">
        <p14:creationId xmlns:p14="http://schemas.microsoft.com/office/powerpoint/2010/main" val="2113170420"/>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0600" y="971550"/>
            <a:ext cx="7696200" cy="369332"/>
          </a:xfrm>
          <a:prstGeom prst="rect">
            <a:avLst/>
          </a:prstGeom>
          <a:noFill/>
        </p:spPr>
        <p:txBody>
          <a:bodyPr wrap="square" rtlCol="0">
            <a:spAutoFit/>
          </a:bodyPr>
          <a:lstStyle/>
          <a:p>
            <a:r>
              <a:rPr lang="en-US" dirty="0" smtClean="0"/>
              <a:t>Experience</a:t>
            </a:r>
          </a:p>
        </p:txBody>
      </p:sp>
      <p:sp>
        <p:nvSpPr>
          <p:cNvPr id="7" name="TextBox 6"/>
          <p:cNvSpPr txBox="1"/>
          <p:nvPr/>
        </p:nvSpPr>
        <p:spPr>
          <a:xfrm>
            <a:off x="1222744" y="1340882"/>
            <a:ext cx="6324600" cy="1754326"/>
          </a:xfrm>
          <a:prstGeom prst="rect">
            <a:avLst/>
          </a:prstGeom>
          <a:noFill/>
        </p:spPr>
        <p:txBody>
          <a:bodyPr wrap="square" rtlCol="0">
            <a:spAutoFit/>
          </a:bodyPr>
          <a:lstStyle/>
          <a:p>
            <a:pPr marL="285750" indent="-285750">
              <a:buFont typeface="Arial" pitchFamily="34" charset="0"/>
              <a:buChar char="•"/>
            </a:pPr>
            <a:r>
              <a:rPr lang="en-US" dirty="0" smtClean="0"/>
              <a:t>It is what consumers are </a:t>
            </a:r>
            <a:r>
              <a:rPr lang="en-US" b="1" dirty="0" smtClean="0"/>
              <a:t>looking </a:t>
            </a:r>
            <a:r>
              <a:rPr lang="en-US" dirty="0" smtClean="0"/>
              <a:t>for and it is what they remember</a:t>
            </a:r>
          </a:p>
          <a:p>
            <a:pPr marL="285750" indent="-285750">
              <a:buFont typeface="Arial" pitchFamily="34" charset="0"/>
              <a:buChar char="•"/>
            </a:pPr>
            <a:r>
              <a:rPr lang="en-US" dirty="0" smtClean="0"/>
              <a:t>Influences their decisions to “</a:t>
            </a:r>
            <a:r>
              <a:rPr lang="en-US" b="1" dirty="0" smtClean="0"/>
              <a:t>buy</a:t>
            </a:r>
            <a:r>
              <a:rPr lang="en-US" dirty="0" smtClean="0"/>
              <a:t>”</a:t>
            </a:r>
          </a:p>
          <a:p>
            <a:pPr marL="285750" indent="-285750">
              <a:buFont typeface="Arial" pitchFamily="34" charset="0"/>
              <a:buChar char="•"/>
            </a:pPr>
            <a:r>
              <a:rPr lang="en-US" dirty="0" smtClean="0"/>
              <a:t>Can be </a:t>
            </a:r>
            <a:r>
              <a:rPr lang="en-US" b="1" dirty="0" smtClean="0"/>
              <a:t>unique</a:t>
            </a:r>
            <a:r>
              <a:rPr lang="en-US" dirty="0" smtClean="0"/>
              <a:t> to transit</a:t>
            </a:r>
          </a:p>
          <a:p>
            <a:pPr marL="285750" indent="-285750">
              <a:buFont typeface="Arial" pitchFamily="34" charset="0"/>
              <a:buChar char="•"/>
            </a:pPr>
            <a:endParaRPr lang="en-US" dirty="0" smtClean="0"/>
          </a:p>
          <a:p>
            <a:pPr marL="285750" indent="-285750">
              <a:buFont typeface="Arial" pitchFamily="34" charset="0"/>
              <a:buChar char="•"/>
            </a:pPr>
            <a:endParaRPr lang="en-US" dirty="0"/>
          </a:p>
        </p:txBody>
      </p:sp>
      <p:sp>
        <p:nvSpPr>
          <p:cNvPr id="3" name="TextBox 2"/>
          <p:cNvSpPr txBox="1"/>
          <p:nvPr/>
        </p:nvSpPr>
        <p:spPr>
          <a:xfrm>
            <a:off x="381000" y="438150"/>
            <a:ext cx="8763000" cy="584775"/>
          </a:xfrm>
          <a:prstGeom prst="rect">
            <a:avLst/>
          </a:prstGeom>
          <a:noFill/>
        </p:spPr>
        <p:txBody>
          <a:bodyPr wrap="square" rtlCol="0">
            <a:spAutoFit/>
          </a:bodyPr>
          <a:lstStyle/>
          <a:p>
            <a:r>
              <a:rPr lang="en-US" sz="3200" b="1" dirty="0" smtClean="0">
                <a:solidFill>
                  <a:schemeClr val="bg2">
                    <a:lumMod val="75000"/>
                  </a:schemeClr>
                </a:solidFill>
              </a:rPr>
              <a:t>Marketing, Aesthetics, Experience, continued</a:t>
            </a:r>
            <a:endParaRPr lang="en-US" sz="3200" b="1" dirty="0">
              <a:solidFill>
                <a:schemeClr val="bg2">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2850862"/>
            <a:ext cx="2500761" cy="194395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2619807"/>
            <a:ext cx="1869498" cy="241935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5450" y="3070362"/>
            <a:ext cx="2301857" cy="1504950"/>
          </a:xfrm>
          <a:prstGeom prst="rect">
            <a:avLst/>
          </a:prstGeom>
        </p:spPr>
      </p:pic>
    </p:spTree>
    <p:extLst>
      <p:ext uri="{BB962C8B-B14F-4D97-AF65-F5344CB8AC3E}">
        <p14:creationId xmlns:p14="http://schemas.microsoft.com/office/powerpoint/2010/main" val="3686383388"/>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3810000" y="857250"/>
            <a:ext cx="4622807" cy="3257550"/>
          </a:xfrm>
        </p:spPr>
      </p:pic>
      <p:sp>
        <p:nvSpPr>
          <p:cNvPr id="5" name="Title 4"/>
          <p:cNvSpPr>
            <a:spLocks noGrp="1"/>
          </p:cNvSpPr>
          <p:nvPr>
            <p:ph type="title"/>
          </p:nvPr>
        </p:nvSpPr>
        <p:spPr>
          <a:xfrm>
            <a:off x="23037" y="31898"/>
            <a:ext cx="5105400" cy="2133600"/>
          </a:xfrm>
        </p:spPr>
        <p:txBody>
          <a:bodyPr>
            <a:noAutofit/>
          </a:bodyPr>
          <a:lstStyle/>
          <a:p>
            <a:r>
              <a:rPr lang="en-US" sz="4000" dirty="0" smtClean="0"/>
              <a:t>The potential is there!</a:t>
            </a:r>
            <a:endParaRPr lang="en-US" sz="4000" dirty="0"/>
          </a:p>
        </p:txBody>
      </p:sp>
    </p:spTree>
    <p:extLst>
      <p:ext uri="{BB962C8B-B14F-4D97-AF65-F5344CB8AC3E}">
        <p14:creationId xmlns:p14="http://schemas.microsoft.com/office/powerpoint/2010/main" val="2272692033"/>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44" y="0"/>
            <a:ext cx="9087556" cy="5143500"/>
          </a:xfrm>
          <a:prstGeom prst="rect">
            <a:avLst/>
          </a:prstGeom>
        </p:spPr>
      </p:pic>
    </p:spTree>
    <p:extLst>
      <p:ext uri="{BB962C8B-B14F-4D97-AF65-F5344CB8AC3E}">
        <p14:creationId xmlns:p14="http://schemas.microsoft.com/office/powerpoint/2010/main" val="1798763192"/>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434"/>
            <a:ext cx="9144000" cy="5050631"/>
          </a:xfrm>
          <a:prstGeom prst="rect">
            <a:avLst/>
          </a:prstGeom>
        </p:spPr>
      </p:pic>
    </p:spTree>
    <p:extLst>
      <p:ext uri="{BB962C8B-B14F-4D97-AF65-F5344CB8AC3E}">
        <p14:creationId xmlns:p14="http://schemas.microsoft.com/office/powerpoint/2010/main" val="2612163089"/>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8" y="-247650"/>
            <a:ext cx="9144000" cy="6188833"/>
          </a:xfrm>
          <a:prstGeom prst="rect">
            <a:avLst/>
          </a:prstGeom>
        </p:spPr>
      </p:pic>
    </p:spTree>
    <p:extLst>
      <p:ext uri="{BB962C8B-B14F-4D97-AF65-F5344CB8AC3E}">
        <p14:creationId xmlns:p14="http://schemas.microsoft.com/office/powerpoint/2010/main" val="59306294"/>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7650"/>
            <a:ext cx="9144000" cy="5867400"/>
          </a:xfrm>
          <a:prstGeom prst="rect">
            <a:avLst/>
          </a:prstGeom>
        </p:spPr>
      </p:pic>
    </p:spTree>
    <p:extLst>
      <p:ext uri="{BB962C8B-B14F-4D97-AF65-F5344CB8AC3E}">
        <p14:creationId xmlns:p14="http://schemas.microsoft.com/office/powerpoint/2010/main" val="1448886190"/>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62" y="-1009650"/>
            <a:ext cx="9090837" cy="6515100"/>
          </a:xfrm>
          <a:prstGeom prst="rect">
            <a:avLst/>
          </a:prstGeom>
        </p:spPr>
      </p:pic>
    </p:spTree>
    <p:extLst>
      <p:ext uri="{BB962C8B-B14F-4D97-AF65-F5344CB8AC3E}">
        <p14:creationId xmlns:p14="http://schemas.microsoft.com/office/powerpoint/2010/main" val="667356058"/>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6858000"/>
          </a:xfrm>
          <a:prstGeom prst="rect">
            <a:avLst/>
          </a:prstGeom>
        </p:spPr>
      </p:pic>
    </p:spTree>
    <p:extLst>
      <p:ext uri="{BB962C8B-B14F-4D97-AF65-F5344CB8AC3E}">
        <p14:creationId xmlns:p14="http://schemas.microsoft.com/office/powerpoint/2010/main" val="1304605979"/>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0600" y="1352550"/>
            <a:ext cx="7696200" cy="369332"/>
          </a:xfrm>
          <a:prstGeom prst="rect">
            <a:avLst/>
          </a:prstGeom>
          <a:noFill/>
        </p:spPr>
        <p:txBody>
          <a:bodyPr wrap="square" rtlCol="0">
            <a:spAutoFit/>
          </a:bodyPr>
          <a:lstStyle/>
          <a:p>
            <a:r>
              <a:rPr lang="en-US" dirty="0" smtClean="0"/>
              <a:t>Marketing</a:t>
            </a:r>
          </a:p>
        </p:txBody>
      </p:sp>
      <p:sp>
        <p:nvSpPr>
          <p:cNvPr id="7" name="TextBox 6"/>
          <p:cNvSpPr txBox="1"/>
          <p:nvPr/>
        </p:nvSpPr>
        <p:spPr>
          <a:xfrm>
            <a:off x="1219200" y="1809750"/>
            <a:ext cx="6324600" cy="923330"/>
          </a:xfrm>
          <a:prstGeom prst="rect">
            <a:avLst/>
          </a:prstGeom>
          <a:noFill/>
        </p:spPr>
        <p:txBody>
          <a:bodyPr wrap="square" rtlCol="0">
            <a:spAutoFit/>
          </a:bodyPr>
          <a:lstStyle/>
          <a:p>
            <a:pPr marL="285750" indent="-285750">
              <a:buFont typeface="Arial" pitchFamily="34" charset="0"/>
              <a:buChar char="•"/>
            </a:pPr>
            <a:r>
              <a:rPr lang="en-US" dirty="0" smtClean="0"/>
              <a:t>Professional looking designs with an appeal to emotion rather then rational</a:t>
            </a:r>
          </a:p>
          <a:p>
            <a:pPr marL="285750" indent="-285750">
              <a:buFont typeface="Arial" pitchFamily="34" charset="0"/>
              <a:buChar char="•"/>
            </a:pPr>
            <a:r>
              <a:rPr lang="en-US" dirty="0" smtClean="0"/>
              <a:t>High design and implied service</a:t>
            </a:r>
            <a:endParaRPr lang="en-US" dirty="0"/>
          </a:p>
        </p:txBody>
      </p:sp>
      <p:sp>
        <p:nvSpPr>
          <p:cNvPr id="8" name="TextBox 7"/>
          <p:cNvSpPr txBox="1"/>
          <p:nvPr/>
        </p:nvSpPr>
        <p:spPr>
          <a:xfrm>
            <a:off x="990600" y="2800350"/>
            <a:ext cx="4419600" cy="369332"/>
          </a:xfrm>
          <a:prstGeom prst="rect">
            <a:avLst/>
          </a:prstGeom>
          <a:noFill/>
        </p:spPr>
        <p:txBody>
          <a:bodyPr wrap="square" rtlCol="0">
            <a:spAutoFit/>
          </a:bodyPr>
          <a:lstStyle/>
          <a:p>
            <a:r>
              <a:rPr lang="en-US" dirty="0" smtClean="0"/>
              <a:t>Aesthetics</a:t>
            </a:r>
            <a:endParaRPr lang="en-US" dirty="0"/>
          </a:p>
        </p:txBody>
      </p:sp>
      <p:sp>
        <p:nvSpPr>
          <p:cNvPr id="9" name="TextBox 8"/>
          <p:cNvSpPr txBox="1"/>
          <p:nvPr/>
        </p:nvSpPr>
        <p:spPr>
          <a:xfrm>
            <a:off x="1219200" y="3181350"/>
            <a:ext cx="6477000" cy="1754326"/>
          </a:xfrm>
          <a:prstGeom prst="rect">
            <a:avLst/>
          </a:prstGeom>
          <a:noFill/>
        </p:spPr>
        <p:txBody>
          <a:bodyPr wrap="square" rtlCol="0">
            <a:spAutoFit/>
          </a:bodyPr>
          <a:lstStyle/>
          <a:p>
            <a:pPr marL="285750" indent="-285750">
              <a:buFont typeface="Arial" pitchFamily="34" charset="0"/>
              <a:buChar char="•"/>
            </a:pPr>
            <a:r>
              <a:rPr lang="en-US" dirty="0" smtClean="0"/>
              <a:t>Design in such a way as to incorporate an intentional impact on the five sense</a:t>
            </a:r>
          </a:p>
          <a:p>
            <a:pPr marL="285750" indent="-285750">
              <a:buFont typeface="Arial" pitchFamily="34" charset="0"/>
              <a:buChar char="•"/>
            </a:pPr>
            <a:r>
              <a:rPr lang="en-US" dirty="0" smtClean="0"/>
              <a:t>Aesthetics is crucial to all aspects of mass transit, from vehicle design to staging areas</a:t>
            </a:r>
          </a:p>
          <a:p>
            <a:pPr marL="285750" indent="-285750">
              <a:buFont typeface="Arial" pitchFamily="34" charset="0"/>
              <a:buChar char="•"/>
            </a:pPr>
            <a:r>
              <a:rPr lang="en-US" dirty="0" smtClean="0"/>
              <a:t>Strive to impress with your “first impression”</a:t>
            </a:r>
          </a:p>
          <a:p>
            <a:pPr marL="285750" indent="-285750">
              <a:buFont typeface="Arial" pitchFamily="34" charset="0"/>
              <a:buChar char="•"/>
            </a:pPr>
            <a:endParaRPr lang="en-US" dirty="0"/>
          </a:p>
        </p:txBody>
      </p:sp>
      <p:sp>
        <p:nvSpPr>
          <p:cNvPr id="2" name="TextBox 1"/>
          <p:cNvSpPr txBox="1"/>
          <p:nvPr/>
        </p:nvSpPr>
        <p:spPr>
          <a:xfrm>
            <a:off x="990600" y="438150"/>
            <a:ext cx="7162800" cy="584775"/>
          </a:xfrm>
          <a:prstGeom prst="rect">
            <a:avLst/>
          </a:prstGeom>
          <a:noFill/>
        </p:spPr>
        <p:txBody>
          <a:bodyPr wrap="square" rtlCol="0">
            <a:spAutoFit/>
          </a:bodyPr>
          <a:lstStyle/>
          <a:p>
            <a:r>
              <a:rPr lang="en-US" sz="3200" b="1" dirty="0" smtClean="0">
                <a:solidFill>
                  <a:schemeClr val="bg2">
                    <a:lumMod val="75000"/>
                  </a:schemeClr>
                </a:solidFill>
              </a:rPr>
              <a:t>Review and Conclusion</a:t>
            </a:r>
            <a:endParaRPr lang="en-US" sz="3200" b="1" dirty="0">
              <a:solidFill>
                <a:schemeClr val="bg2">
                  <a:lumMod val="75000"/>
                </a:schemeClr>
              </a:solidFill>
            </a:endParaRPr>
          </a:p>
        </p:txBody>
      </p:sp>
      <p:sp>
        <p:nvSpPr>
          <p:cNvPr id="10" name="TextBox 9"/>
          <p:cNvSpPr txBox="1"/>
          <p:nvPr/>
        </p:nvSpPr>
        <p:spPr>
          <a:xfrm>
            <a:off x="990600" y="895351"/>
            <a:ext cx="8001000" cy="646331"/>
          </a:xfrm>
          <a:prstGeom prst="rect">
            <a:avLst/>
          </a:prstGeom>
          <a:noFill/>
        </p:spPr>
        <p:txBody>
          <a:bodyPr wrap="square" rtlCol="0">
            <a:spAutoFit/>
          </a:bodyPr>
          <a:lstStyle/>
          <a:p>
            <a:r>
              <a:rPr lang="en-US" dirty="0" smtClean="0"/>
              <a:t>We live in a consumer culture</a:t>
            </a:r>
          </a:p>
          <a:p>
            <a:endParaRPr lang="en-US" dirty="0"/>
          </a:p>
        </p:txBody>
      </p:sp>
    </p:spTree>
    <p:extLst>
      <p:ext uri="{BB962C8B-B14F-4D97-AF65-F5344CB8AC3E}">
        <p14:creationId xmlns:p14="http://schemas.microsoft.com/office/powerpoint/2010/main" val="1113387406"/>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0600" y="971550"/>
            <a:ext cx="7696200" cy="369332"/>
          </a:xfrm>
          <a:prstGeom prst="rect">
            <a:avLst/>
          </a:prstGeom>
          <a:noFill/>
        </p:spPr>
        <p:txBody>
          <a:bodyPr wrap="square" rtlCol="0">
            <a:spAutoFit/>
          </a:bodyPr>
          <a:lstStyle/>
          <a:p>
            <a:r>
              <a:rPr lang="en-US" dirty="0" smtClean="0"/>
              <a:t>Experience</a:t>
            </a:r>
          </a:p>
        </p:txBody>
      </p:sp>
      <p:sp>
        <p:nvSpPr>
          <p:cNvPr id="7" name="TextBox 6"/>
          <p:cNvSpPr txBox="1"/>
          <p:nvPr/>
        </p:nvSpPr>
        <p:spPr>
          <a:xfrm>
            <a:off x="1222744" y="1340882"/>
            <a:ext cx="6324600" cy="1754326"/>
          </a:xfrm>
          <a:prstGeom prst="rect">
            <a:avLst/>
          </a:prstGeom>
          <a:noFill/>
        </p:spPr>
        <p:txBody>
          <a:bodyPr wrap="square" rtlCol="0">
            <a:spAutoFit/>
          </a:bodyPr>
          <a:lstStyle/>
          <a:p>
            <a:pPr marL="285750" indent="-285750">
              <a:buFont typeface="Arial" pitchFamily="34" charset="0"/>
              <a:buChar char="•"/>
            </a:pPr>
            <a:r>
              <a:rPr lang="en-US" dirty="0" smtClean="0"/>
              <a:t>It is what consumers are looking for and it is what they remember</a:t>
            </a:r>
          </a:p>
          <a:p>
            <a:pPr marL="285750" indent="-285750">
              <a:buFont typeface="Arial" pitchFamily="34" charset="0"/>
              <a:buChar char="•"/>
            </a:pPr>
            <a:r>
              <a:rPr lang="en-US" dirty="0" smtClean="0"/>
              <a:t>Influences their decisions to “buy”</a:t>
            </a:r>
          </a:p>
          <a:p>
            <a:pPr marL="285750" indent="-285750">
              <a:buFont typeface="Arial" pitchFamily="34" charset="0"/>
              <a:buChar char="•"/>
            </a:pPr>
            <a:r>
              <a:rPr lang="en-US" dirty="0" smtClean="0"/>
              <a:t>Can be unique to transit</a:t>
            </a:r>
          </a:p>
          <a:p>
            <a:pPr marL="285750" indent="-285750">
              <a:buFont typeface="Arial" pitchFamily="34" charset="0"/>
              <a:buChar char="•"/>
            </a:pPr>
            <a:endParaRPr lang="en-US" dirty="0" smtClean="0"/>
          </a:p>
          <a:p>
            <a:pPr marL="285750" indent="-285750">
              <a:buFont typeface="Arial" pitchFamily="34" charset="0"/>
              <a:buChar char="•"/>
            </a:pPr>
            <a:endParaRPr lang="en-US" dirty="0"/>
          </a:p>
        </p:txBody>
      </p:sp>
    </p:spTree>
    <p:extLst>
      <p:ext uri="{BB962C8B-B14F-4D97-AF65-F5344CB8AC3E}">
        <p14:creationId xmlns:p14="http://schemas.microsoft.com/office/powerpoint/2010/main" val="3890825832"/>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066800" y="514350"/>
            <a:ext cx="7620000" cy="536972"/>
          </a:xfrm>
        </p:spPr>
        <p:txBody>
          <a:bodyPr>
            <a:normAutofit fontScale="90000"/>
          </a:bodyPr>
          <a:lstStyle/>
          <a:p>
            <a:r>
              <a:rPr lang="en-US" dirty="0" smtClean="0"/>
              <a:t>Mass transit in the US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486400" y="361950"/>
            <a:ext cx="3581400" cy="2387600"/>
          </a:xfrm>
        </p:spPr>
      </p:pic>
      <p:sp>
        <p:nvSpPr>
          <p:cNvPr id="6" name="TextBox 5"/>
          <p:cNvSpPr txBox="1"/>
          <p:nvPr/>
        </p:nvSpPr>
        <p:spPr>
          <a:xfrm>
            <a:off x="685800" y="1200150"/>
            <a:ext cx="4800600" cy="4339650"/>
          </a:xfrm>
          <a:prstGeom prst="rect">
            <a:avLst/>
          </a:prstGeom>
          <a:noFill/>
        </p:spPr>
        <p:txBody>
          <a:bodyPr wrap="square" rtlCol="0">
            <a:spAutoFit/>
          </a:bodyPr>
          <a:lstStyle/>
          <a:p>
            <a:pPr marL="285750" indent="-285750">
              <a:buFont typeface="Arial" pitchFamily="34" charset="0"/>
              <a:buChar char="•"/>
            </a:pPr>
            <a:r>
              <a:rPr lang="en-US" dirty="0" smtClean="0"/>
              <a:t>Since 1995 transit has been experiencing a steady growth in ridership</a:t>
            </a:r>
          </a:p>
          <a:p>
            <a:pPr marL="285750" indent="-285750">
              <a:buFont typeface="Arial" pitchFamily="34" charset="0"/>
              <a:buChar char="•"/>
            </a:pPr>
            <a:r>
              <a:rPr lang="en-US" dirty="0" smtClean="0"/>
              <a:t>59.2% of people who ride transit, do so to go to work</a:t>
            </a:r>
          </a:p>
          <a:p>
            <a:pPr marL="285750" indent="-285750">
              <a:buFont typeface="Arial" pitchFamily="34" charset="0"/>
              <a:buChar char="•"/>
            </a:pPr>
            <a:r>
              <a:rPr lang="en-US" dirty="0" smtClean="0"/>
              <a:t>Buses are the largest fleet of vehicles in US transit with 66,506 vehicles available for peak periods</a:t>
            </a:r>
          </a:p>
          <a:p>
            <a:pPr marL="285750" indent="-285750">
              <a:buFont typeface="Arial" pitchFamily="34" charset="0"/>
              <a:buChar char="•"/>
            </a:pPr>
            <a:r>
              <a:rPr lang="en-US" dirty="0" smtClean="0"/>
              <a:t>In 2009 transit in the US employed 329, 326 operating employees and 12, 619 capital employees</a:t>
            </a:r>
          </a:p>
          <a:p>
            <a:pPr marL="285750" indent="-285750">
              <a:buFont typeface="Arial" pitchFamily="34" charset="0"/>
              <a:buChar char="•"/>
            </a:pPr>
            <a:r>
              <a:rPr lang="en-US" dirty="0" smtClean="0"/>
              <a:t>Transit reduces the annual fuel use by 4.2 billion gallons of gasoline</a:t>
            </a:r>
          </a:p>
          <a:p>
            <a:pPr marL="285750" indent="-285750">
              <a:buFont typeface="Arial" pitchFamily="34" charset="0"/>
              <a:buChar char="•"/>
            </a:pPr>
            <a:endParaRPr lang="en-US" dirty="0"/>
          </a:p>
          <a:p>
            <a:pPr marL="285750" indent="-285750">
              <a:buFont typeface="Arial" pitchFamily="34" charset="0"/>
              <a:buChar char="•"/>
            </a:pPr>
            <a:r>
              <a:rPr lang="en-US" sz="1200" dirty="0" smtClean="0"/>
              <a:t>Information obtained from American Public Transportation Association</a:t>
            </a:r>
          </a:p>
          <a:p>
            <a:pPr marL="285750" indent="-285750">
              <a:buFont typeface="Arial" pitchFamily="34" charset="0"/>
              <a:buChar char="•"/>
            </a:pPr>
            <a:endParaRPr lang="en-US" dirty="0"/>
          </a:p>
        </p:txBody>
      </p:sp>
    </p:spTree>
    <p:extLst>
      <p:ext uri="{BB962C8B-B14F-4D97-AF65-F5344CB8AC3E}">
        <p14:creationId xmlns:p14="http://schemas.microsoft.com/office/powerpoint/2010/main" val="828693999"/>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1809750"/>
            <a:ext cx="6553200" cy="369332"/>
          </a:xfrm>
          <a:prstGeom prst="rect">
            <a:avLst/>
          </a:prstGeom>
          <a:noFill/>
        </p:spPr>
        <p:txBody>
          <a:bodyPr wrap="square" rtlCol="0">
            <a:spAutoFit/>
          </a:bodyPr>
          <a:lstStyle/>
          <a:p>
            <a:r>
              <a:rPr lang="en-US" dirty="0" err="1" smtClean="0">
                <a:hlinkClick r:id="rId2"/>
              </a:rPr>
              <a:t>Midttrafik</a:t>
            </a:r>
            <a:r>
              <a:rPr lang="en-US" dirty="0" smtClean="0">
                <a:hlinkClick r:id="rId2"/>
              </a:rPr>
              <a:t> Bus </a:t>
            </a:r>
            <a:r>
              <a:rPr lang="en-US" dirty="0" err="1" smtClean="0">
                <a:hlinkClick r:id="rId2"/>
              </a:rPr>
              <a:t>Comercial</a:t>
            </a:r>
            <a:endParaRPr lang="en-US" dirty="0"/>
          </a:p>
        </p:txBody>
      </p:sp>
    </p:spTree>
    <p:extLst>
      <p:ext uri="{BB962C8B-B14F-4D97-AF65-F5344CB8AC3E}">
        <p14:creationId xmlns:p14="http://schemas.microsoft.com/office/powerpoint/2010/main" val="16962979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9437"/>
            <a:ext cx="9144000" cy="5722374"/>
          </a:xfrm>
          <a:prstGeom prst="rect">
            <a:avLst/>
          </a:prstGeom>
        </p:spPr>
      </p:pic>
      <p:sp>
        <p:nvSpPr>
          <p:cNvPr id="24" name="Text Placeholder 23"/>
          <p:cNvSpPr>
            <a:spLocks noGrp="1"/>
          </p:cNvSpPr>
          <p:nvPr>
            <p:ph type="body" sz="half" idx="2"/>
          </p:nvPr>
        </p:nvSpPr>
        <p:spPr>
          <a:xfrm>
            <a:off x="304800" y="1352550"/>
            <a:ext cx="3048000" cy="2994422"/>
          </a:xfrm>
        </p:spPr>
        <p:txBody>
          <a:bodyPr/>
          <a:lstStyle/>
          <a:p>
            <a:r>
              <a:rPr lang="en-US" sz="2800" dirty="0" smtClean="0">
                <a:solidFill>
                  <a:schemeClr val="bg1"/>
                </a:solidFill>
              </a:rPr>
              <a:t>Juan Castillo Jr</a:t>
            </a:r>
            <a:r>
              <a:rPr lang="en-US" sz="2800" dirty="0" smtClean="0">
                <a:solidFill>
                  <a:schemeClr val="bg2">
                    <a:lumMod val="75000"/>
                  </a:schemeClr>
                </a:solidFill>
              </a:rPr>
              <a:t>.</a:t>
            </a:r>
          </a:p>
          <a:p>
            <a:endParaRPr lang="en-US" sz="2800" dirty="0" smtClean="0">
              <a:solidFill>
                <a:schemeClr val="bg2">
                  <a:lumMod val="75000"/>
                </a:schemeClr>
              </a:solidFill>
            </a:endParaRPr>
          </a:p>
          <a:p>
            <a:r>
              <a:rPr lang="en-US" sz="2000" dirty="0" smtClean="0">
                <a:solidFill>
                  <a:schemeClr val="bg1"/>
                </a:solidFill>
              </a:rPr>
              <a:t>Jc3719@ufl.edu</a:t>
            </a:r>
          </a:p>
        </p:txBody>
      </p:sp>
      <p:sp>
        <p:nvSpPr>
          <p:cNvPr id="2" name="TextBox 1"/>
          <p:cNvSpPr txBox="1"/>
          <p:nvPr/>
        </p:nvSpPr>
        <p:spPr>
          <a:xfrm>
            <a:off x="304800" y="183278"/>
            <a:ext cx="8229600" cy="584775"/>
          </a:xfrm>
          <a:prstGeom prst="rect">
            <a:avLst/>
          </a:prstGeom>
          <a:noFill/>
        </p:spPr>
        <p:txBody>
          <a:bodyPr wrap="square" rtlCol="0">
            <a:spAutoFit/>
          </a:bodyPr>
          <a:lstStyle/>
          <a:p>
            <a:r>
              <a:rPr lang="en-US" sz="3200" b="1" dirty="0" smtClean="0">
                <a:solidFill>
                  <a:schemeClr val="bg1"/>
                </a:solidFill>
              </a:rPr>
              <a:t>Thank you!</a:t>
            </a:r>
            <a:endParaRPr lang="en-US" sz="3200" b="1" dirty="0">
              <a:solidFill>
                <a:schemeClr val="bg1"/>
              </a:solidFill>
            </a:endParaRPr>
          </a:p>
        </p:txBody>
      </p:sp>
    </p:spTree>
    <p:extLst>
      <p:ext uri="{BB962C8B-B14F-4D97-AF65-F5344CB8AC3E}">
        <p14:creationId xmlns:p14="http://schemas.microsoft.com/office/powerpoint/2010/main" val="1571492767"/>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753600" y="970221"/>
            <a:ext cx="3023262" cy="2056521"/>
          </a:xfrm>
          <a:prstGeom prst="rect">
            <a:avLst/>
          </a:prstGeom>
        </p:spPr>
      </p:pic>
      <p:pic>
        <p:nvPicPr>
          <p:cNvPr id="10" name="Picture 9"/>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89932" y="3026741"/>
            <a:ext cx="3286930" cy="167690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1657350"/>
            <a:ext cx="1924306" cy="1204615"/>
          </a:xfrm>
          <a:prstGeom prst="rect">
            <a:avLst/>
          </a:prstGeom>
        </p:spPr>
      </p:pic>
      <p:sp>
        <p:nvSpPr>
          <p:cNvPr id="3" name="TextBox 2"/>
          <p:cNvSpPr txBox="1"/>
          <p:nvPr/>
        </p:nvSpPr>
        <p:spPr>
          <a:xfrm>
            <a:off x="4648200" y="3028950"/>
            <a:ext cx="4876800" cy="1569660"/>
          </a:xfrm>
          <a:prstGeom prst="rect">
            <a:avLst/>
          </a:prstGeom>
          <a:noFill/>
        </p:spPr>
        <p:txBody>
          <a:bodyPr wrap="square" rtlCol="0">
            <a:spAutoFit/>
          </a:bodyPr>
          <a:lstStyle/>
          <a:p>
            <a:pPr marL="171450" indent="-171450">
              <a:buFont typeface="Arial" pitchFamily="34" charset="0"/>
              <a:buChar char="•"/>
            </a:pPr>
            <a:r>
              <a:rPr lang="en-US" sz="1200" dirty="0" smtClean="0"/>
              <a:t>15 percent of a household income</a:t>
            </a:r>
          </a:p>
          <a:p>
            <a:pPr marL="171450" indent="-171450">
              <a:buFont typeface="Arial" pitchFamily="34" charset="0"/>
              <a:buChar char="•"/>
            </a:pPr>
            <a:r>
              <a:rPr lang="en-US" sz="1200" dirty="0" smtClean="0"/>
              <a:t>Involved in close to 34,000  deaths in the US (2009)</a:t>
            </a:r>
          </a:p>
          <a:p>
            <a:pPr marL="171450" indent="-171450">
              <a:buFont typeface="Arial" pitchFamily="34" charset="0"/>
              <a:buChar char="•"/>
            </a:pPr>
            <a:r>
              <a:rPr lang="en-US" sz="1200" dirty="0" smtClean="0"/>
              <a:t>Major contributor to air pollution</a:t>
            </a:r>
          </a:p>
          <a:p>
            <a:pPr marL="171450" indent="-171450">
              <a:buFont typeface="Arial" pitchFamily="34" charset="0"/>
              <a:buChar char="•"/>
            </a:pPr>
            <a:r>
              <a:rPr lang="en-US" sz="1200" dirty="0" smtClean="0"/>
              <a:t>Strong contributor to a sedentary unhealthy lifestyle</a:t>
            </a:r>
          </a:p>
          <a:p>
            <a:pPr marL="171450" indent="-171450">
              <a:buFont typeface="Arial" pitchFamily="34" charset="0"/>
              <a:buChar char="•"/>
            </a:pPr>
            <a:r>
              <a:rPr lang="en-US" sz="1200" dirty="0" smtClean="0"/>
              <a:t>Everyone pays for the automobile even if they don’t own one</a:t>
            </a:r>
          </a:p>
          <a:p>
            <a:pPr marL="171450" indent="-171450">
              <a:buFont typeface="Arial" pitchFamily="34" charset="0"/>
              <a:buChar char="•"/>
            </a:pPr>
            <a:r>
              <a:rPr lang="en-US" sz="1200" dirty="0" smtClean="0"/>
              <a:t>Helps in the development of an antisocial society</a:t>
            </a:r>
          </a:p>
          <a:p>
            <a:endParaRPr lang="en-US" sz="1200" dirty="0" smtClean="0"/>
          </a:p>
          <a:p>
            <a:endParaRPr lang="en-US" sz="1200" dirty="0"/>
          </a:p>
        </p:txBody>
      </p:sp>
      <p:sp>
        <p:nvSpPr>
          <p:cNvPr id="4" name="Rectangle 3"/>
          <p:cNvSpPr/>
          <p:nvPr/>
        </p:nvSpPr>
        <p:spPr>
          <a:xfrm>
            <a:off x="4800600" y="1581150"/>
            <a:ext cx="114646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66750"/>
            <a:ext cx="4543349" cy="3124200"/>
          </a:xfrm>
          <a:prstGeom prst="rect">
            <a:avLst/>
          </a:prstGeom>
        </p:spPr>
      </p:pic>
      <p:sp>
        <p:nvSpPr>
          <p:cNvPr id="6" name="TextBox 5"/>
          <p:cNvSpPr txBox="1"/>
          <p:nvPr/>
        </p:nvSpPr>
        <p:spPr>
          <a:xfrm>
            <a:off x="457200" y="3562350"/>
            <a:ext cx="4114800" cy="1569660"/>
          </a:xfrm>
          <a:prstGeom prst="rect">
            <a:avLst/>
          </a:prstGeom>
          <a:noFill/>
        </p:spPr>
        <p:txBody>
          <a:bodyPr wrap="square" rtlCol="0">
            <a:spAutoFit/>
          </a:bodyPr>
          <a:lstStyle/>
          <a:p>
            <a:pPr marL="171450" indent="-171450">
              <a:buFont typeface="Arial" pitchFamily="34" charset="0"/>
              <a:buChar char="•"/>
            </a:pPr>
            <a:r>
              <a:rPr lang="en-US" sz="1600" b="1" dirty="0" smtClean="0"/>
              <a:t>Annual savings of $10,116</a:t>
            </a:r>
          </a:p>
          <a:p>
            <a:pPr marL="171450" indent="-171450">
              <a:buFont typeface="Arial" pitchFamily="34" charset="0"/>
              <a:buChar char="•"/>
            </a:pPr>
            <a:r>
              <a:rPr lang="en-US" sz="1600" b="1" dirty="0"/>
              <a:t>Safer for </a:t>
            </a:r>
            <a:r>
              <a:rPr lang="en-US" sz="1600" b="1" dirty="0" smtClean="0"/>
              <a:t>patrons</a:t>
            </a:r>
            <a:endParaRPr lang="en-US" sz="1600" b="1" dirty="0"/>
          </a:p>
          <a:p>
            <a:pPr marL="171450" indent="-171450">
              <a:buFont typeface="Arial" pitchFamily="34" charset="0"/>
              <a:buChar char="•"/>
            </a:pPr>
            <a:r>
              <a:rPr lang="en-US" sz="1600" b="1" dirty="0" smtClean="0"/>
              <a:t>Better for the environment</a:t>
            </a:r>
          </a:p>
          <a:p>
            <a:pPr marL="171450" indent="-171450">
              <a:buFont typeface="Arial" pitchFamily="34" charset="0"/>
              <a:buChar char="•"/>
            </a:pPr>
            <a:r>
              <a:rPr lang="en-US" sz="1600" b="1" dirty="0" smtClean="0"/>
              <a:t>Better for health</a:t>
            </a:r>
          </a:p>
          <a:p>
            <a:pPr marL="171450" indent="-171450">
              <a:buFont typeface="Arial" pitchFamily="34" charset="0"/>
              <a:buChar char="•"/>
            </a:pPr>
            <a:r>
              <a:rPr lang="en-US" sz="1600" b="1" dirty="0"/>
              <a:t>Increases </a:t>
            </a:r>
            <a:r>
              <a:rPr lang="en-US" sz="1600" b="1" dirty="0" smtClean="0"/>
              <a:t>productivity</a:t>
            </a:r>
            <a:endParaRPr lang="en-US" sz="1600" b="1" dirty="0"/>
          </a:p>
          <a:p>
            <a:pPr marL="171450" indent="-171450">
              <a:buFont typeface="Arial" pitchFamily="34" charset="0"/>
              <a:buChar char="•"/>
            </a:pPr>
            <a:r>
              <a:rPr lang="en-US" sz="1600" b="1" dirty="0" smtClean="0"/>
              <a:t>Social environment</a:t>
            </a:r>
          </a:p>
        </p:txBody>
      </p:sp>
      <p:sp>
        <p:nvSpPr>
          <p:cNvPr id="11" name="Rectangle 10"/>
          <p:cNvSpPr/>
          <p:nvPr/>
        </p:nvSpPr>
        <p:spPr>
          <a:xfrm>
            <a:off x="304800" y="0"/>
            <a:ext cx="423051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Mass Transit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TextBox 11"/>
          <p:cNvSpPr txBox="1"/>
          <p:nvPr/>
        </p:nvSpPr>
        <p:spPr>
          <a:xfrm>
            <a:off x="6781800" y="895350"/>
            <a:ext cx="1981200" cy="646331"/>
          </a:xfrm>
          <a:prstGeom prst="rect">
            <a:avLst/>
          </a:prstGeom>
          <a:noFill/>
        </p:spPr>
        <p:txBody>
          <a:bodyPr wrap="square" rtlCol="0">
            <a:spAutoFit/>
          </a:bodyPr>
          <a:lstStyle/>
          <a:p>
            <a:r>
              <a:rPr lang="en-US" sz="3600" dirty="0" smtClean="0"/>
              <a:t>The car</a:t>
            </a:r>
            <a:endParaRPr lang="en-US" sz="3600" dirty="0"/>
          </a:p>
        </p:txBody>
      </p:sp>
    </p:spTree>
    <p:extLst>
      <p:ext uri="{BB962C8B-B14F-4D97-AF65-F5344CB8AC3E}">
        <p14:creationId xmlns:p14="http://schemas.microsoft.com/office/powerpoint/2010/main" val="3377420218"/>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438400" y="1428750"/>
            <a:ext cx="6096000" cy="2000249"/>
          </a:xfrm>
        </p:spPr>
        <p:txBody>
          <a:bodyPr/>
          <a:lstStyle/>
          <a:p>
            <a:pPr marL="342900" indent="-342900">
              <a:buFont typeface="Arial" pitchFamily="34" charset="0"/>
              <a:buChar char="•"/>
            </a:pPr>
            <a:r>
              <a:rPr lang="en-US" dirty="0" smtClean="0">
                <a:solidFill>
                  <a:schemeClr val="tx1"/>
                </a:solidFill>
              </a:rPr>
              <a:t>Still not enough ridership to support the costs of mass transit</a:t>
            </a:r>
          </a:p>
          <a:p>
            <a:pPr marL="342900" indent="-342900"/>
            <a:endParaRPr lang="en-US" dirty="0" smtClean="0">
              <a:solidFill>
                <a:schemeClr val="tx1"/>
              </a:solidFill>
            </a:endParaRPr>
          </a:p>
          <a:p>
            <a:pPr marL="342900" indent="-342900">
              <a:buFont typeface="Arial" pitchFamily="34" charset="0"/>
              <a:buChar char="•"/>
            </a:pPr>
            <a:r>
              <a:rPr lang="en-US" dirty="0" smtClean="0">
                <a:solidFill>
                  <a:schemeClr val="tx1"/>
                </a:solidFill>
              </a:rPr>
              <a:t>Mass transit still has a negative cultural association</a:t>
            </a:r>
          </a:p>
          <a:p>
            <a:pPr marL="342900" indent="-342900">
              <a:buFont typeface="Arial" pitchFamily="34" charset="0"/>
              <a:buChar char="•"/>
            </a:pPr>
            <a:endParaRPr lang="en-US" dirty="0" smtClean="0">
              <a:solidFill>
                <a:schemeClr val="tx1"/>
              </a:solidFill>
            </a:endParaRPr>
          </a:p>
          <a:p>
            <a:endParaRPr lang="en-US" dirty="0"/>
          </a:p>
        </p:txBody>
      </p:sp>
      <p:sp>
        <p:nvSpPr>
          <p:cNvPr id="4" name="Title 3"/>
          <p:cNvSpPr>
            <a:spLocks noGrp="1"/>
          </p:cNvSpPr>
          <p:nvPr>
            <p:ph type="title"/>
          </p:nvPr>
        </p:nvSpPr>
        <p:spPr/>
        <p:txBody>
          <a:bodyPr>
            <a:normAutofit fontScale="90000"/>
          </a:bodyPr>
          <a:lstStyle/>
          <a:p>
            <a:r>
              <a:rPr lang="en-US" dirty="0" smtClean="0"/>
              <a:t>What’s the problem</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038350"/>
            <a:ext cx="1200150" cy="1200150"/>
          </a:xfrm>
          <a:prstGeom prst="rect">
            <a:avLst/>
          </a:prstGeom>
        </p:spPr>
      </p:pic>
    </p:spTree>
    <p:extLst>
      <p:ext uri="{BB962C8B-B14F-4D97-AF65-F5344CB8AC3E}">
        <p14:creationId xmlns:p14="http://schemas.microsoft.com/office/powerpoint/2010/main" val="836546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10200" y="1885950"/>
            <a:ext cx="3116758" cy="156966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Service Oriented </a:t>
            </a:r>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esign</a:t>
            </a: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Oval 8"/>
          <p:cNvSpPr/>
          <p:nvPr/>
        </p:nvSpPr>
        <p:spPr>
          <a:xfrm>
            <a:off x="914400" y="1733550"/>
            <a:ext cx="3657600" cy="1905000"/>
          </a:xfrm>
          <a:prstGeom prst="ellipse">
            <a:avLst/>
          </a:prstGeom>
          <a:solidFill>
            <a:schemeClr val="accent1">
              <a:alpha val="84000"/>
            </a:schemeClr>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bg2">
                    <a:lumMod val="50000"/>
                  </a:schemeClr>
                </a:solidFill>
                <a:prstDash val="solid"/>
                <a:miter lim="800000"/>
              </a:ln>
              <a:noFill/>
              <a:effectLst>
                <a:outerShdw blurRad="25500" dist="23000" dir="7020000" algn="tl">
                  <a:srgbClr val="000000">
                    <a:alpha val="50000"/>
                  </a:srgbClr>
                </a:outerShdw>
              </a:effectLst>
            </a:endParaRPr>
          </a:p>
        </p:txBody>
      </p:sp>
      <p:sp>
        <p:nvSpPr>
          <p:cNvPr id="10" name="TextBox 9"/>
          <p:cNvSpPr txBox="1"/>
          <p:nvPr/>
        </p:nvSpPr>
        <p:spPr>
          <a:xfrm>
            <a:off x="1143000" y="2224385"/>
            <a:ext cx="3200400" cy="923330"/>
          </a:xfrm>
          <a:prstGeom prst="rect">
            <a:avLst/>
          </a:prstGeom>
          <a:noFill/>
        </p:spPr>
        <p:txBody>
          <a:bodyPr wrap="square" rtlCol="0">
            <a:spAutoFit/>
          </a:bodyPr>
          <a:lstStyle/>
          <a:p>
            <a:pPr marL="285750" indent="-285750">
              <a:buFont typeface="Arial" pitchFamily="34" charset="0"/>
              <a:buChar char="•"/>
            </a:pPr>
            <a:r>
              <a:rPr lang="en-US" dirty="0" smtClean="0"/>
              <a:t>Increase available routes</a:t>
            </a:r>
          </a:p>
          <a:p>
            <a:pPr marL="285750" indent="-285750">
              <a:buFont typeface="Arial" pitchFamily="34" charset="0"/>
              <a:buChar char="•"/>
            </a:pPr>
            <a:r>
              <a:rPr lang="en-US" dirty="0" smtClean="0"/>
              <a:t>Increase available times</a:t>
            </a:r>
          </a:p>
          <a:p>
            <a:pPr marL="285750" indent="-285750">
              <a:buFont typeface="Arial" pitchFamily="34" charset="0"/>
              <a:buChar char="•"/>
            </a:pPr>
            <a:r>
              <a:rPr lang="en-US" dirty="0" smtClean="0"/>
              <a:t>Increase bus frequency</a:t>
            </a:r>
            <a:endParaRPr lang="en-US" dirty="0"/>
          </a:p>
        </p:txBody>
      </p:sp>
      <p:sp>
        <p:nvSpPr>
          <p:cNvPr id="11" name="Right Arrow 10"/>
          <p:cNvSpPr/>
          <p:nvPr/>
        </p:nvSpPr>
        <p:spPr>
          <a:xfrm>
            <a:off x="4876800" y="2455217"/>
            <a:ext cx="914400"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8991034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219200" y="2876550"/>
            <a:ext cx="3657600" cy="1905000"/>
          </a:xfrm>
          <a:prstGeom prst="ellipse">
            <a:avLst/>
          </a:prstGeom>
          <a:solidFill>
            <a:schemeClr val="accent5">
              <a:lumMod val="60000"/>
              <a:lumOff val="40000"/>
              <a:alpha val="84000"/>
            </a:schemeClr>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bg2">
                    <a:lumMod val="50000"/>
                  </a:schemeClr>
                </a:solidFill>
                <a:prstDash val="solid"/>
                <a:miter lim="800000"/>
              </a:ln>
              <a:noFill/>
              <a:effectLst>
                <a:outerShdw blurRad="25500" dist="23000" dir="7020000" algn="tl">
                  <a:srgbClr val="000000">
                    <a:alpha val="50000"/>
                  </a:srgbClr>
                </a:outerShdw>
              </a:effectLst>
            </a:endParaRPr>
          </a:p>
        </p:txBody>
      </p:sp>
      <p:sp>
        <p:nvSpPr>
          <p:cNvPr id="5" name="TextBox 4"/>
          <p:cNvSpPr txBox="1"/>
          <p:nvPr/>
        </p:nvSpPr>
        <p:spPr>
          <a:xfrm>
            <a:off x="2057400" y="3333750"/>
            <a:ext cx="1828800" cy="923330"/>
          </a:xfrm>
          <a:prstGeom prst="rect">
            <a:avLst/>
          </a:prstGeom>
          <a:noFill/>
        </p:spPr>
        <p:txBody>
          <a:bodyPr wrap="square" rtlCol="0">
            <a:spAutoFit/>
          </a:bodyPr>
          <a:lstStyle/>
          <a:p>
            <a:pPr marL="285750" indent="-285750">
              <a:buFont typeface="Arial" pitchFamily="34" charset="0"/>
              <a:buChar char="•"/>
            </a:pPr>
            <a:r>
              <a:rPr lang="en-US" dirty="0" smtClean="0"/>
              <a:t>Marketing</a:t>
            </a:r>
          </a:p>
          <a:p>
            <a:pPr marL="285750" indent="-285750">
              <a:buFont typeface="Arial" pitchFamily="34" charset="0"/>
              <a:buChar char="•"/>
            </a:pPr>
            <a:r>
              <a:rPr lang="en-US" dirty="0" smtClean="0"/>
              <a:t>Aesthetics</a:t>
            </a:r>
          </a:p>
          <a:p>
            <a:pPr marL="285750" indent="-285750">
              <a:buFont typeface="Arial" pitchFamily="34" charset="0"/>
              <a:buChar char="•"/>
            </a:pPr>
            <a:r>
              <a:rPr lang="en-US" dirty="0" smtClean="0"/>
              <a:t>Experience</a:t>
            </a:r>
            <a:endParaRPr lang="en-US" dirty="0"/>
          </a:p>
        </p:txBody>
      </p:sp>
      <p:sp>
        <p:nvSpPr>
          <p:cNvPr id="7" name="Right Arrow 6"/>
          <p:cNvSpPr/>
          <p:nvPr/>
        </p:nvSpPr>
        <p:spPr>
          <a:xfrm>
            <a:off x="5181600" y="3598217"/>
            <a:ext cx="914400" cy="461665"/>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5400000" algn="t" rotWithShape="0">
                  <a:prstClr val="black">
                    <a:alpha val="40000"/>
                  </a:prstClr>
                </a:outerShdw>
              </a:effectLst>
            </a:endParaRPr>
          </a:p>
        </p:txBody>
      </p:sp>
      <p:sp>
        <p:nvSpPr>
          <p:cNvPr id="8" name="Rectangle 7"/>
          <p:cNvSpPr/>
          <p:nvPr/>
        </p:nvSpPr>
        <p:spPr>
          <a:xfrm>
            <a:off x="5715000" y="895350"/>
            <a:ext cx="3116758" cy="156966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Service Oriented </a:t>
            </a:r>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esign</a:t>
            </a: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Oval 8"/>
          <p:cNvSpPr/>
          <p:nvPr/>
        </p:nvSpPr>
        <p:spPr>
          <a:xfrm>
            <a:off x="1219200" y="742950"/>
            <a:ext cx="3657600" cy="1905000"/>
          </a:xfrm>
          <a:prstGeom prst="ellipse">
            <a:avLst/>
          </a:prstGeom>
          <a:solidFill>
            <a:schemeClr val="accent1">
              <a:alpha val="84000"/>
            </a:schemeClr>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bg2">
                    <a:lumMod val="50000"/>
                  </a:schemeClr>
                </a:solidFill>
                <a:prstDash val="solid"/>
                <a:miter lim="800000"/>
              </a:ln>
              <a:noFill/>
              <a:effectLst>
                <a:outerShdw blurRad="25500" dist="23000" dir="7020000" algn="tl">
                  <a:srgbClr val="000000">
                    <a:alpha val="50000"/>
                  </a:srgbClr>
                </a:outerShdw>
              </a:effectLst>
            </a:endParaRPr>
          </a:p>
        </p:txBody>
      </p:sp>
      <p:sp>
        <p:nvSpPr>
          <p:cNvPr id="10" name="TextBox 9"/>
          <p:cNvSpPr txBox="1"/>
          <p:nvPr/>
        </p:nvSpPr>
        <p:spPr>
          <a:xfrm>
            <a:off x="1447800" y="1233785"/>
            <a:ext cx="3200400" cy="923330"/>
          </a:xfrm>
          <a:prstGeom prst="rect">
            <a:avLst/>
          </a:prstGeom>
          <a:noFill/>
        </p:spPr>
        <p:txBody>
          <a:bodyPr wrap="square" rtlCol="0">
            <a:spAutoFit/>
          </a:bodyPr>
          <a:lstStyle/>
          <a:p>
            <a:pPr marL="285750" indent="-285750">
              <a:buFont typeface="Arial" pitchFamily="34" charset="0"/>
              <a:buChar char="•"/>
            </a:pPr>
            <a:r>
              <a:rPr lang="en-US" dirty="0" smtClean="0"/>
              <a:t>Increase available routes</a:t>
            </a:r>
          </a:p>
          <a:p>
            <a:pPr marL="285750" indent="-285750">
              <a:buFont typeface="Arial" pitchFamily="34" charset="0"/>
              <a:buChar char="•"/>
            </a:pPr>
            <a:r>
              <a:rPr lang="en-US" dirty="0" smtClean="0"/>
              <a:t>Increase available times</a:t>
            </a:r>
          </a:p>
          <a:p>
            <a:pPr marL="285750" indent="-285750">
              <a:buFont typeface="Arial" pitchFamily="34" charset="0"/>
              <a:buChar char="•"/>
            </a:pPr>
            <a:r>
              <a:rPr lang="en-US" dirty="0" smtClean="0"/>
              <a:t>Increase bus frequency</a:t>
            </a:r>
            <a:endParaRPr lang="en-US" dirty="0"/>
          </a:p>
        </p:txBody>
      </p:sp>
      <p:sp>
        <p:nvSpPr>
          <p:cNvPr id="11" name="Right Arrow 10"/>
          <p:cNvSpPr/>
          <p:nvPr/>
        </p:nvSpPr>
        <p:spPr>
          <a:xfrm>
            <a:off x="5181600" y="1464617"/>
            <a:ext cx="914400"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5400000" algn="t" rotWithShape="0">
                  <a:prstClr val="black">
                    <a:alpha val="40000"/>
                  </a:prstClr>
                </a:outerShdw>
              </a:effectLst>
            </a:endParaRPr>
          </a:p>
        </p:txBody>
      </p:sp>
      <p:sp>
        <p:nvSpPr>
          <p:cNvPr id="12" name="Rectangle 11"/>
          <p:cNvSpPr/>
          <p:nvPr/>
        </p:nvSpPr>
        <p:spPr>
          <a:xfrm>
            <a:off x="5715000" y="3105150"/>
            <a:ext cx="3128928" cy="1569660"/>
          </a:xfrm>
          <a:prstGeom prst="rect">
            <a:avLst/>
          </a:prstGeom>
          <a:noFill/>
          <a:ln>
            <a:no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chemeClr val="accent5">
                    <a:lumMod val="75000"/>
                  </a:schemeClr>
                </a:solidFill>
                <a:effectLst>
                  <a:outerShdw blurRad="50800" dist="39000" dir="5460000" algn="tl">
                    <a:srgbClr val="000000">
                      <a:alpha val="38000"/>
                    </a:srgbClr>
                  </a:outerShdw>
                </a:effectLst>
              </a:rPr>
              <a:t>Marketing Oriented Design</a:t>
            </a:r>
            <a:endParaRPr lang="en-US" sz="3200" b="1" dirty="0">
              <a:ln w="11430"/>
              <a:solidFill>
                <a:schemeClr val="accent5">
                  <a:lumMod val="75000"/>
                </a:schemeClr>
              </a:solidFill>
              <a:effectLst>
                <a:outerShdw blurRad="50800" dist="39000" dir="5460000" algn="tl">
                  <a:srgbClr val="000000">
                    <a:alpha val="38000"/>
                  </a:srgbClr>
                </a:outerShdw>
              </a:effectLst>
            </a:endParaRPr>
          </a:p>
        </p:txBody>
      </p:sp>
      <p:sp>
        <p:nvSpPr>
          <p:cNvPr id="13" name="Rectangle 12"/>
          <p:cNvSpPr/>
          <p:nvPr/>
        </p:nvSpPr>
        <p:spPr>
          <a:xfrm>
            <a:off x="2514600" y="1962150"/>
            <a:ext cx="1219201" cy="1569660"/>
          </a:xfrm>
          <a:prstGeom prst="rect">
            <a:avLst/>
          </a:prstGeom>
          <a:noFill/>
        </p:spPr>
        <p:txBody>
          <a:bodyPr wrap="square" lIns="91440" tIns="45720" rIns="91440" bIns="45720">
            <a:spAutoFit/>
          </a:bodyPr>
          <a:lstStyle/>
          <a:p>
            <a:pPr algn="ctr"/>
            <a:r>
              <a:rPr lang="en-US" sz="9600" b="1" cap="none" spc="0" dirty="0" smtClean="0">
                <a:ln w="10541" cmpd="sng">
                  <a:solidFill>
                    <a:srgbClr val="7D7D7D">
                      <a:tint val="100000"/>
                      <a:shade val="100000"/>
                      <a:satMod val="110000"/>
                    </a:srgbClr>
                  </a:solidFill>
                  <a:prstDash val="solid"/>
                </a:ln>
                <a:solidFill>
                  <a:srgbClr val="FFC000"/>
                </a:solidFill>
                <a:effectLst/>
              </a:rPr>
              <a:t>+</a:t>
            </a:r>
            <a:endParaRPr lang="en-US" sz="9600" b="1" cap="none" spc="0" dirty="0">
              <a:ln w="10541" cmpd="sng">
                <a:solidFill>
                  <a:srgbClr val="7D7D7D">
                    <a:tint val="100000"/>
                    <a:shade val="100000"/>
                    <a:satMod val="110000"/>
                  </a:srgbClr>
                </a:solidFill>
                <a:prstDash val="solid"/>
              </a:ln>
              <a:solidFill>
                <a:srgbClr val="FFC000"/>
              </a:solidFill>
              <a:effectLst/>
            </a:endParaRPr>
          </a:p>
        </p:txBody>
      </p:sp>
    </p:spTree>
    <p:extLst>
      <p:ext uri="{BB962C8B-B14F-4D97-AF65-F5344CB8AC3E}">
        <p14:creationId xmlns:p14="http://schemas.microsoft.com/office/powerpoint/2010/main" val="38991034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496888"/>
            <a:ext cx="8915400" cy="6686550"/>
          </a:xfrm>
        </p:spPr>
      </p:pic>
      <p:sp>
        <p:nvSpPr>
          <p:cNvPr id="3" name="Title 2"/>
          <p:cNvSpPr>
            <a:spLocks noGrp="1"/>
          </p:cNvSpPr>
          <p:nvPr>
            <p:ph type="title"/>
          </p:nvPr>
        </p:nvSpPr>
        <p:spPr/>
        <p:txBody>
          <a:bodyPr>
            <a:normAutofit fontScale="90000"/>
          </a:bodyPr>
          <a:lstStyle/>
          <a:p>
            <a:r>
              <a:rPr lang="en-US" dirty="0" smtClean="0"/>
              <a:t>Enter the automobile</a:t>
            </a:r>
            <a:endParaRPr lang="en-US" dirty="0"/>
          </a:p>
        </p:txBody>
      </p:sp>
    </p:spTree>
    <p:extLst>
      <p:ext uri="{BB962C8B-B14F-4D97-AF65-F5344CB8AC3E}">
        <p14:creationId xmlns:p14="http://schemas.microsoft.com/office/powerpoint/2010/main" val="21388998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 typeface="Arial" pitchFamily="34" charset="0"/>
              <a:buChar char="•"/>
            </a:pPr>
            <a:r>
              <a:rPr lang="en-US" b="1" dirty="0" smtClean="0">
                <a:solidFill>
                  <a:schemeClr val="tx1"/>
                </a:solidFill>
              </a:rPr>
              <a:t>Marketing</a:t>
            </a:r>
            <a:r>
              <a:rPr lang="en-US" dirty="0" smtClean="0">
                <a:solidFill>
                  <a:schemeClr val="tx1"/>
                </a:solidFill>
              </a:rPr>
              <a:t> affects the cultural definition of what's good thus by having a strong marketing push, you have a strong tool of attracting consumers.</a:t>
            </a:r>
          </a:p>
          <a:p>
            <a:endParaRPr lang="en-US" dirty="0" smtClean="0">
              <a:solidFill>
                <a:schemeClr val="tx1"/>
              </a:solidFill>
            </a:endParaRPr>
          </a:p>
          <a:p>
            <a:pPr marL="342900" indent="-342900">
              <a:buFont typeface="Arial" pitchFamily="34" charset="0"/>
              <a:buChar char="•"/>
            </a:pPr>
            <a:r>
              <a:rPr lang="en-US" b="1" dirty="0" smtClean="0">
                <a:solidFill>
                  <a:schemeClr val="tx1"/>
                </a:solidFill>
              </a:rPr>
              <a:t>Aesthetics</a:t>
            </a:r>
            <a:r>
              <a:rPr lang="en-US" dirty="0" smtClean="0">
                <a:solidFill>
                  <a:schemeClr val="tx1"/>
                </a:solidFill>
              </a:rPr>
              <a:t> </a:t>
            </a:r>
            <a:r>
              <a:rPr lang="en-US" dirty="0" smtClean="0">
                <a:solidFill>
                  <a:schemeClr val="tx1"/>
                </a:solidFill>
              </a:rPr>
              <a:t>is more than just something that looks pretty.  Good aesthetics is something that moves the senses and influences consumer decisions.</a:t>
            </a:r>
          </a:p>
          <a:p>
            <a:endParaRPr lang="en-US" dirty="0" smtClean="0">
              <a:solidFill>
                <a:schemeClr val="tx1"/>
              </a:solidFill>
            </a:endParaRPr>
          </a:p>
          <a:p>
            <a:pPr marL="342900" indent="-342900">
              <a:buFont typeface="Arial" pitchFamily="34" charset="0"/>
              <a:buChar char="•"/>
            </a:pPr>
            <a:r>
              <a:rPr lang="en-US" b="1" dirty="0" smtClean="0">
                <a:solidFill>
                  <a:schemeClr val="tx1"/>
                </a:solidFill>
              </a:rPr>
              <a:t>Experience</a:t>
            </a:r>
            <a:r>
              <a:rPr lang="en-US" dirty="0" smtClean="0">
                <a:solidFill>
                  <a:schemeClr val="tx1"/>
                </a:solidFill>
              </a:rPr>
              <a:t> is what consumers want and are currently looking for.  By offering to the consumer and experience as opposed to an item or a service, you clout rationality with the want.</a:t>
            </a:r>
          </a:p>
          <a:p>
            <a:pPr marL="342900" indent="-342900">
              <a:buFont typeface="Arial" pitchFamily="34" charset="0"/>
              <a:buChar char="•"/>
            </a:pPr>
            <a:endParaRPr lang="en-US" dirty="0"/>
          </a:p>
        </p:txBody>
      </p:sp>
      <p:sp>
        <p:nvSpPr>
          <p:cNvPr id="3" name="Title 2"/>
          <p:cNvSpPr>
            <a:spLocks noGrp="1"/>
          </p:cNvSpPr>
          <p:nvPr>
            <p:ph type="title"/>
          </p:nvPr>
        </p:nvSpPr>
        <p:spPr/>
        <p:txBody>
          <a:bodyPr>
            <a:normAutofit fontScale="90000"/>
          </a:bodyPr>
          <a:lstStyle/>
          <a:p>
            <a:r>
              <a:rPr lang="en-US" dirty="0" smtClean="0"/>
              <a:t>The automobile industry understands:</a:t>
            </a:r>
            <a:endParaRPr lang="en-US" dirty="0"/>
          </a:p>
        </p:txBody>
      </p:sp>
    </p:spTree>
    <p:extLst>
      <p:ext uri="{BB962C8B-B14F-4D97-AF65-F5344CB8AC3E}">
        <p14:creationId xmlns:p14="http://schemas.microsoft.com/office/powerpoint/2010/main" val="3300663690"/>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erMedia.com - Missing Piece -Animated Layout">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 Missing Piece - Static Layout">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20299</TotalTime>
  <Words>666</Words>
  <Application>Microsoft Office PowerPoint</Application>
  <PresentationFormat>On-screen Show (16:9)</PresentationFormat>
  <Paragraphs>103</Paragraphs>
  <Slides>31</Slides>
  <Notes>0</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PresenterMedia.com - Missing Piece -Animated Layout</vt:lpstr>
      <vt:lpstr>PresenterMedia.com - Missing Piece - Static Layout</vt:lpstr>
      <vt:lpstr>Selling Transportation to a Consumer Based Generation</vt:lpstr>
      <vt:lpstr>Agenda</vt:lpstr>
      <vt:lpstr>Mass transit in the US</vt:lpstr>
      <vt:lpstr>PowerPoint Presentation</vt:lpstr>
      <vt:lpstr>What’s the problem</vt:lpstr>
      <vt:lpstr>PowerPoint Presentation</vt:lpstr>
      <vt:lpstr>PowerPoint Presentation</vt:lpstr>
      <vt:lpstr>Enter the automobile</vt:lpstr>
      <vt:lpstr>The automobile industry understands:</vt:lpstr>
      <vt:lpstr>PowerPoint Presentation</vt:lpstr>
      <vt:lpstr>PowerPoint Presentation</vt:lpstr>
      <vt:lpstr>PowerPoint Presentation</vt:lpstr>
      <vt:lpstr>PowerPoint Presentation</vt:lpstr>
      <vt:lpstr>What about Mass Transit?</vt:lpstr>
      <vt:lpstr>PowerPoint Presentation</vt:lpstr>
      <vt:lpstr>PowerPoint Presentation</vt:lpstr>
      <vt:lpstr>PowerPoint Presentation</vt:lpstr>
      <vt:lpstr>PowerPoint Presentation</vt:lpstr>
      <vt:lpstr>PowerPoint Presentation</vt:lpstr>
      <vt:lpstr>PowerPoint Presentation</vt:lpstr>
      <vt:lpstr>The potential is there!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dc:creator>
  <cp:lastModifiedBy>Juan</cp:lastModifiedBy>
  <cp:revision>293</cp:revision>
  <dcterms:created xsi:type="dcterms:W3CDTF">2010-01-22T14:46:37Z</dcterms:created>
  <dcterms:modified xsi:type="dcterms:W3CDTF">2012-09-27T01:04:09Z</dcterms:modified>
</cp:coreProperties>
</file>