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Masters/slideMaster19.xml" ContentType="application/vnd.openxmlformats-officedocument.presentationml.slideMaster+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Masters/slideMaster44.xml" ContentType="application/vnd.openxmlformats-officedocument.presentationml.slideMaster+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18.xml" ContentType="application/vnd.openxmlformats-officedocument.theme+xml"/>
  <Override PartName="/ppt/slideLayouts/slideLayout24.xml" ContentType="application/vnd.openxmlformats-officedocument.presentationml.slideLayout+xml"/>
  <Override PartName="/ppt/theme/theme29.xml" ContentType="application/vnd.openxmlformats-officedocument.theme+xml"/>
  <Override PartName="/ppt/notesSlides/notesSlide16.xml" ContentType="application/vnd.openxmlformats-officedocument.presentationml.notesSlide+xml"/>
  <Override PartName="/ppt/slideMasters/slideMaster33.xml" ContentType="application/vnd.openxmlformats-officedocument.presentationml.slideMaster+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theme/theme43.xml" ContentType="application/vnd.openxmlformats-officedocument.theme+xml"/>
  <Override PartName="/ppt/notesSlides/notesSlide30.xml" ContentType="application/vnd.openxmlformats-officedocument.presentationml.notesSlide+xml"/>
  <Override PartName="/ppt/theme/theme21.xml" ContentType="application/vnd.openxmlformats-officedocument.theme+xml"/>
  <Override PartName="/ppt/theme/theme32.xml" ContentType="application/vnd.openxmlformats-officedocument.them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theme/theme10.xml" ContentType="application/vnd.openxmlformats-officedocument.theme+xml"/>
  <Override PartName="/ppt/diagrams/colors4.xml" ContentType="application/vnd.openxmlformats-officedocument.drawingml.diagramColor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diagrams/drawing3.xml" ContentType="application/vnd.ms-office.drawingml.diagramDrawing+xml"/>
  <Override PartName="/ppt/slideMasters/slideMaster49.xml" ContentType="application/vnd.openxmlformats-officedocument.presentationml.slideMaster+xml"/>
  <Override PartName="/ppt/slides/slide55.xml" ContentType="application/vnd.openxmlformats-officedocument.presentationml.slide+xml"/>
  <Override PartName="/ppt/theme/theme2.xml" ContentType="application/vnd.openxmlformats-officedocument.theme+xml"/>
  <Override PartName="/ppt/slideLayouts/slideLayout18.xml" ContentType="application/vnd.openxmlformats-officedocument.presentationml.slideLayout+xml"/>
  <Override PartName="/ppt/diagrams/quickStyle3.xml" ContentType="application/vnd.openxmlformats-officedocument.drawingml.diagramStyle+xml"/>
  <Override PartName="/ppt/slideMasters/slideMaster27.xml" ContentType="application/vnd.openxmlformats-officedocument.presentationml.slideMaster+xml"/>
  <Override PartName="/ppt/slideMasters/slideMaster38.xml" ContentType="application/vnd.openxmlformats-officedocument.presentationml.slideMaster+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theme/theme37.xml" ContentType="application/vnd.openxmlformats-officedocument.theme+xml"/>
  <Override PartName="/ppt/theme/theme48.xml" ContentType="application/vnd.openxmlformats-officedocument.them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theme/theme26.xml" ContentType="application/vnd.openxmlformats-officedocument.theme+xml"/>
  <Override PartName="/ppt/notesSlides/notesSlide13.xml" ContentType="application/vnd.openxmlformats-officedocument.presentationml.notesSlide+xml"/>
  <Override PartName="/ppt/slideMasters/slideMaster30.xml" ContentType="application/vnd.openxmlformats-officedocument.presentationml.slideMaster+xml"/>
  <Override PartName="/ppt/slideMasters/slideMaster41.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theme/theme40.xml" ContentType="application/vnd.openxmlformats-officedocument.theme+xml"/>
  <Override PartName="/ppt/theme/theme51.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Masters/slideMaster46.xml" ContentType="application/vnd.openxmlformats-officedocument.presentationml.slideMaster+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slideMasters/slideMaster35.xml" ContentType="application/vnd.openxmlformats-officedocument.presentationml.slideMaster+xml"/>
  <Override PartName="/ppt/slides/slide41.xml" ContentType="application/vnd.openxmlformats-officedocument.presentationml.slide+xml"/>
  <Override PartName="/ppt/slideLayouts/slideLayout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Masters/slideMaster24.xml" ContentType="application/vnd.openxmlformats-officedocument.presentationml.slideMaster+xml"/>
  <Override PartName="/ppt/slides/slide30.xml" ContentType="application/vnd.openxmlformats-officedocument.presentationml.slide+xml"/>
  <Override PartName="/ppt/slideLayouts/slideLayout40.xml" ContentType="application/vnd.openxmlformats-officedocument.presentationml.slideLayout+xml"/>
  <Override PartName="/ppt/theme/theme45.xml" ContentType="application/vnd.openxmlformats-officedocument.theme+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theme/theme23.xml" ContentType="application/vnd.openxmlformats-officedocument.theme+xml"/>
  <Override PartName="/ppt/theme/theme34.xml" ContentType="application/vnd.openxmlformats-officedocument.them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diagrams/quickStyle5.xml" ContentType="application/vnd.openxmlformats-officedocument.drawingml.diagramStyle+xml"/>
  <Override PartName="/ppt/slideMasters/slideMaster29.xml" ContentType="application/vnd.openxmlformats-officedocument.presentationml.slideMaster+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diagrams/drawing1.xml" ContentType="application/vnd.ms-office.drawingml.diagramDrawing+xml"/>
  <Override PartName="/ppt/slideMasters/slideMaster18.xml" ContentType="application/vnd.openxmlformats-officedocument.presentationml.slideMaster+xml"/>
  <Override PartName="/ppt/slideMasters/slideMaster47.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theme/theme39.xml" ContentType="application/vnd.openxmlformats-officedocument.theme+xml"/>
  <Override PartName="/ppt/notesSlides/notesSlide37.xml" ContentType="application/vnd.openxmlformats-officedocument.presentationml.notesSlide+xml"/>
  <Override PartName="/ppt/diagrams/quickStyle1.xml" ContentType="application/vnd.openxmlformats-officedocument.drawingml.diagramStyle+xml"/>
  <Override PartName="/ppt/notesSlides/notesSlide55.xml" ContentType="application/vnd.openxmlformats-officedocument.presentationml.notesSlide+xml"/>
  <Override PartName="/ppt/slideMasters/slideMaster25.xml" ContentType="application/vnd.openxmlformats-officedocument.presentationml.slideMaster+xml"/>
  <Override PartName="/ppt/slideMasters/slideMaster36.xml" ContentType="application/vnd.openxmlformats-officedocument.presentationml.slideMaster+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heme/theme28.xml" ContentType="application/vnd.openxmlformats-officedocument.theme+xml"/>
  <Override PartName="/ppt/slideLayouts/slideLayout41.xml" ContentType="application/vnd.openxmlformats-officedocument.presentationml.slideLayout+xml"/>
  <Override PartName="/ppt/theme/theme46.xml" ContentType="application/vnd.openxmlformats-officedocument.theme+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Masters/slideMaster32.xml" ContentType="application/vnd.openxmlformats-officedocument.presentationml.slideMaster+xml"/>
  <Override PartName="/ppt/slideMasters/slideMaster43.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theme/theme17.xml" ContentType="application/vnd.openxmlformats-officedocument.theme+xml"/>
  <Override PartName="/ppt/slideLayouts/slideLayout30.xml" ContentType="application/vnd.openxmlformats-officedocument.presentationml.slideLayout+xml"/>
  <Override PartName="/ppt/theme/theme35.xml" ContentType="application/vnd.openxmlformats-officedocument.them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diagrams/layout4.xml" ContentType="application/vnd.openxmlformats-officedocument.drawingml.diagramLayout+xml"/>
  <Override PartName="/ppt/slideMasters/slideMaster21.xml" ContentType="application/vnd.openxmlformats-officedocument.presentationml.slideMaster+xml"/>
  <Override PartName="/ppt/slideMasters/slideMaster50.xml" ContentType="application/vnd.openxmlformats-officedocument.presentationml.slideMaster+xml"/>
  <Override PartName="/ppt/theme/theme24.xml" ContentType="application/vnd.openxmlformats-officedocument.theme+xml"/>
  <Override PartName="/ppt/theme/theme42.xml" ContentType="application/vnd.openxmlformats-officedocument.theme+xml"/>
  <Override PartName="/ppt/theme/theme53.xml" ContentType="application/vnd.openxmlformats-officedocument.theme+xml"/>
  <Override PartName="/ppt/notesSlides/notesSlide11.xml" ContentType="application/vnd.openxmlformats-officedocument.presentationml.notesSlide+xml"/>
  <Default Extension="tiff" ContentType="image/tiff"/>
  <Override PartName="/ppt/notesSlides/notesSlide40.xml" ContentType="application/vnd.openxmlformats-officedocument.presentationml.notesSlide+xml"/>
  <Override PartName="/ppt/diagrams/data5.xml" ContentType="application/vnd.openxmlformats-officedocument.drawingml.diagramData+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theme/theme31.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theme/theme20.xml" ContentType="application/vnd.openxmlformats-officedocument.theme+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diagrams/drawing2.xml" ContentType="application/vnd.ms-office.drawingml.diagramDrawing+xml"/>
  <Override PartName="/customXml/itemProps1.xml" ContentType="application/vnd.openxmlformats-officedocument.customXmlProperties+xml"/>
  <Override PartName="/ppt/slideMasters/slideMaster48.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Masters/slideMaster37.xml" ContentType="application/vnd.openxmlformats-officedocument.presentationml.slideMaster+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Masters/slideMaster26.xml" ContentType="application/vnd.openxmlformats-officedocument.presentationml.slideMaster+xml"/>
  <Override PartName="/ppt/slides/slide32.xml" ContentType="application/vnd.openxmlformats-officedocument.presentationml.slide+xml"/>
  <Override PartName="/ppt/slideLayouts/slideLayout42.xml" ContentType="application/vnd.openxmlformats-officedocument.presentationml.slideLayout+xml"/>
  <Override PartName="/ppt/theme/theme47.xml" ContentType="application/vnd.openxmlformats-officedocument.theme+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Masters/slideMaster51.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heme/theme36.xml" ContentType="application/vnd.openxmlformats-officedocument.theme+xml"/>
  <Override PartName="/ppt/notesSlides/notesSlide23.xml" ContentType="application/vnd.openxmlformats-officedocument.presentationml.notesSlide+xml"/>
  <Override PartName="/ppt/diagrams/layout5.xml" ContentType="application/vnd.openxmlformats-officedocument.drawingml.diagramLayout+xml"/>
  <Override PartName="/docProps/custom.xml" ContentType="application/vnd.openxmlformats-officedocument.custom-properties+xml"/>
  <Override PartName="/ppt/slideMasters/slideMaster40.xml" ContentType="application/vnd.openxmlformats-officedocument.presentationml.slideMaster+xml"/>
  <Override PartName="/ppt/theme/theme14.xml" ContentType="application/vnd.openxmlformats-officedocument.theme+xml"/>
  <Override PartName="/ppt/theme/theme25.xml" ContentType="application/vnd.openxmlformats-officedocument.theme+xml"/>
  <Override PartName="/ppt/notesSlides/notesSlide12.xml" ContentType="application/vnd.openxmlformats-officedocument.presentationml.notesSlide+xml"/>
  <Override PartName="/ppt/theme/theme50.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48.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Masters/slideMaster34.xml" ContentType="application/vnd.openxmlformats-officedocument.presentationml.slideMaster+xml"/>
  <Override PartName="/ppt/slideMasters/slideMaster45.xml" ContentType="application/vnd.openxmlformats-officedocument.presentationml.slideMaster+xml"/>
  <Override PartName="/ppt/slides/slide51.xml" ContentType="application/vnd.openxmlformats-officedocument.presentationml.slide+xml"/>
  <Override PartName="/ppt/slideLayouts/slideLayout14.xml" ContentType="application/vnd.openxmlformats-officedocument.presentationml.slideLayout+xml"/>
  <Override PartName="/ppt/theme/theme19.xml" ContentType="application/vnd.openxmlformats-officedocument.theme+xml"/>
  <Override PartName="/ppt/notesSlides/notesSlide53.xml" ContentType="application/vnd.openxmlformats-officedocument.presentationml.notesSlide+xml"/>
  <Override PartName="/ppt/slideMasters/slideMaster23.xml" ContentType="application/vnd.openxmlformats-officedocument.presentationml.slideMaster+xml"/>
  <Override PartName="/ppt/slides/slide40.xml" ContentType="application/vnd.openxmlformats-officedocument.presentationml.slide+xml"/>
  <Override PartName="/ppt/theme/theme44.xml" ContentType="application/vnd.openxmlformats-officedocument.theme+xml"/>
  <Override PartName="/ppt/slideLayouts/slideLayout50.xml" ContentType="application/vnd.openxmlformats-officedocument.presentationml.slideLayout+xml"/>
  <Override PartName="/ppt/notesSlides/notesSlide42.xml" ContentType="application/vnd.openxmlformats-officedocument.presentationml.notesSlide+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theme/theme33.xml" ContentType="application/vnd.openxmlformats-officedocument.them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Override PartName="/ppt/theme/theme22.xml" ContentType="application/vnd.openxmlformats-officedocument.theme+xml"/>
  <Override PartName="/ppt/diagrams/data3.xml" ContentType="application/vnd.openxmlformats-officedocument.drawingml.diagramData+xml"/>
  <Override PartName="/ppt/diagrams/colors5.xml" ContentType="application/vnd.openxmlformats-officedocument.drawingml.diagramColors+xml"/>
  <Override PartName="/ppt/slides/slide78.xml" ContentType="application/vnd.openxmlformats-officedocument.presentationml.slide+xml"/>
  <Override PartName="/ppt/handoutMasters/handoutMaster1.xml" ContentType="application/vnd.openxmlformats-officedocument.presentationml.handoutMaster+xml"/>
  <Override PartName="/ppt/theme/theme11.xml" ContentType="application/vnd.openxmlformats-officedocument.theme+xml"/>
  <Override PartName="/ppt/diagrams/drawing4.xml" ContentType="application/vnd.ms-office.drawingml.diagramDrawing+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Masters/slideMaster39.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slideMasters/slideMaster28.xml" ContentType="application/vnd.openxmlformats-officedocument.presentationml.slideMaster+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theme/theme49.xml" ContentType="application/vnd.openxmlformats-officedocument.theme+xml"/>
  <Override PartName="/ppt/notesSlides/notesSlide36.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theme/theme38.xml" ContentType="application/vnd.openxmlformats-officedocument.theme+xml"/>
  <Override PartName="/ppt/notesSlides/notesSlide25.xml" ContentType="application/vnd.openxmlformats-officedocument.presentationml.notesSlide+xml"/>
  <Override PartName="/ppt/slideMasters/slideMaster42.xml" ContentType="application/vnd.openxmlformats-officedocument.presentationml.slideMaster+xml"/>
  <Override PartName="/ppt/slides/slide12.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theme/theme27.xml" ContentType="application/vnd.openxmlformats-officedocument.theme+xml"/>
  <Override PartName="/ppt/notesSlides/notesSlide14.xml" ContentType="application/vnd.openxmlformats-officedocument.presentationml.notesSlide+xml"/>
  <Override PartName="/ppt/slideMasters/slideMaster31.xml" ContentType="application/vnd.openxmlformats-officedocument.presentationml.slideMaster+xml"/>
  <Override PartName="/ppt/theme/theme52.xml" ContentType="application/vnd.openxmlformats-officedocument.them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theme/theme41.xml" ContentType="application/vnd.openxmlformats-officedocument.theme+xml"/>
  <Override PartName="/ppt/theme/theme30.xml" ContentType="application/vnd.openxmlformats-officedocument.them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diagrams/colors2.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9" r:id="rId4"/>
    <p:sldMasterId id="2147483871" r:id="rId5"/>
    <p:sldMasterId id="2147483899" r:id="rId6"/>
    <p:sldMasterId id="2147483904" r:id="rId7"/>
    <p:sldMasterId id="2147483906" r:id="rId8"/>
    <p:sldMasterId id="2147483908" r:id="rId9"/>
    <p:sldMasterId id="2147483910" r:id="rId10"/>
    <p:sldMasterId id="2147483912" r:id="rId11"/>
    <p:sldMasterId id="2147483914" r:id="rId12"/>
    <p:sldMasterId id="2147483916" r:id="rId13"/>
    <p:sldMasterId id="2147483918" r:id="rId14"/>
    <p:sldMasterId id="2147483920" r:id="rId15"/>
    <p:sldMasterId id="2147483924" r:id="rId16"/>
    <p:sldMasterId id="2147483926" r:id="rId17"/>
    <p:sldMasterId id="2147483928" r:id="rId18"/>
    <p:sldMasterId id="2147483930" r:id="rId19"/>
    <p:sldMasterId id="2147483932" r:id="rId20"/>
    <p:sldMasterId id="2147483934" r:id="rId21"/>
    <p:sldMasterId id="2147483936" r:id="rId22"/>
    <p:sldMasterId id="2147483938" r:id="rId23"/>
    <p:sldMasterId id="2147483940" r:id="rId24"/>
    <p:sldMasterId id="2147483942" r:id="rId25"/>
    <p:sldMasterId id="2147483945" r:id="rId26"/>
    <p:sldMasterId id="2147483947" r:id="rId27"/>
    <p:sldMasterId id="2147483949" r:id="rId28"/>
    <p:sldMasterId id="2147483951" r:id="rId29"/>
    <p:sldMasterId id="2147483953" r:id="rId30"/>
    <p:sldMasterId id="2147483955" r:id="rId31"/>
    <p:sldMasterId id="2147483957" r:id="rId32"/>
    <p:sldMasterId id="2147483959" r:id="rId33"/>
    <p:sldMasterId id="2147483961" r:id="rId34"/>
    <p:sldMasterId id="2147483963" r:id="rId35"/>
    <p:sldMasterId id="2147483965" r:id="rId36"/>
    <p:sldMasterId id="2147483967" r:id="rId37"/>
    <p:sldMasterId id="2147483969" r:id="rId38"/>
    <p:sldMasterId id="2147483971" r:id="rId39"/>
    <p:sldMasterId id="2147483973" r:id="rId40"/>
    <p:sldMasterId id="2147483975" r:id="rId41"/>
    <p:sldMasterId id="2147483977" r:id="rId42"/>
    <p:sldMasterId id="2147483979" r:id="rId43"/>
    <p:sldMasterId id="2147483981" r:id="rId44"/>
    <p:sldMasterId id="2147483983" r:id="rId45"/>
    <p:sldMasterId id="2147483985" r:id="rId46"/>
    <p:sldMasterId id="2147483987" r:id="rId47"/>
    <p:sldMasterId id="2147483989" r:id="rId48"/>
    <p:sldMasterId id="2147483991" r:id="rId49"/>
    <p:sldMasterId id="2147483993" r:id="rId50"/>
    <p:sldMasterId id="2147483995" r:id="rId51"/>
    <p:sldMasterId id="2147483997" r:id="rId52"/>
    <p:sldMasterId id="2147483999" r:id="rId53"/>
    <p:sldMasterId id="2147484001" r:id="rId54"/>
  </p:sldMasterIdLst>
  <p:notesMasterIdLst>
    <p:notesMasterId r:id="rId139"/>
  </p:notesMasterIdLst>
  <p:handoutMasterIdLst>
    <p:handoutMasterId r:id="rId140"/>
  </p:handoutMasterIdLst>
  <p:sldIdLst>
    <p:sldId id="311" r:id="rId55"/>
    <p:sldId id="388" r:id="rId56"/>
    <p:sldId id="470" r:id="rId57"/>
    <p:sldId id="437" r:id="rId58"/>
    <p:sldId id="438" r:id="rId59"/>
    <p:sldId id="439" r:id="rId60"/>
    <p:sldId id="471" r:id="rId61"/>
    <p:sldId id="415" r:id="rId62"/>
    <p:sldId id="416" r:id="rId63"/>
    <p:sldId id="417" r:id="rId64"/>
    <p:sldId id="418" r:id="rId65"/>
    <p:sldId id="419" r:id="rId66"/>
    <p:sldId id="420" r:id="rId67"/>
    <p:sldId id="421" r:id="rId68"/>
    <p:sldId id="422" r:id="rId69"/>
    <p:sldId id="423" r:id="rId70"/>
    <p:sldId id="389" r:id="rId71"/>
    <p:sldId id="390" r:id="rId72"/>
    <p:sldId id="391" r:id="rId73"/>
    <p:sldId id="392" r:id="rId74"/>
    <p:sldId id="393" r:id="rId75"/>
    <p:sldId id="394" r:id="rId76"/>
    <p:sldId id="395" r:id="rId77"/>
    <p:sldId id="396" r:id="rId78"/>
    <p:sldId id="397" r:id="rId79"/>
    <p:sldId id="398" r:id="rId80"/>
    <p:sldId id="399" r:id="rId81"/>
    <p:sldId id="400" r:id="rId82"/>
    <p:sldId id="401" r:id="rId83"/>
    <p:sldId id="402" r:id="rId84"/>
    <p:sldId id="403" r:id="rId85"/>
    <p:sldId id="404" r:id="rId86"/>
    <p:sldId id="405" r:id="rId87"/>
    <p:sldId id="406" r:id="rId88"/>
    <p:sldId id="407" r:id="rId89"/>
    <p:sldId id="408" r:id="rId90"/>
    <p:sldId id="409" r:id="rId91"/>
    <p:sldId id="410" r:id="rId92"/>
    <p:sldId id="411" r:id="rId93"/>
    <p:sldId id="412" r:id="rId94"/>
    <p:sldId id="413" r:id="rId95"/>
    <p:sldId id="473" r:id="rId96"/>
    <p:sldId id="440" r:id="rId97"/>
    <p:sldId id="441" r:id="rId98"/>
    <p:sldId id="442" r:id="rId99"/>
    <p:sldId id="443" r:id="rId100"/>
    <p:sldId id="444" r:id="rId101"/>
    <p:sldId id="445" r:id="rId102"/>
    <p:sldId id="446" r:id="rId103"/>
    <p:sldId id="447" r:id="rId104"/>
    <p:sldId id="448" r:id="rId105"/>
    <p:sldId id="449" r:id="rId106"/>
    <p:sldId id="450" r:id="rId107"/>
    <p:sldId id="451" r:id="rId108"/>
    <p:sldId id="452" r:id="rId109"/>
    <p:sldId id="453" r:id="rId110"/>
    <p:sldId id="454" r:id="rId111"/>
    <p:sldId id="455" r:id="rId112"/>
    <p:sldId id="456" r:id="rId113"/>
    <p:sldId id="457" r:id="rId114"/>
    <p:sldId id="458" r:id="rId115"/>
    <p:sldId id="459" r:id="rId116"/>
    <p:sldId id="460" r:id="rId117"/>
    <p:sldId id="461" r:id="rId118"/>
    <p:sldId id="462" r:id="rId119"/>
    <p:sldId id="463" r:id="rId120"/>
    <p:sldId id="464" r:id="rId121"/>
    <p:sldId id="465" r:id="rId122"/>
    <p:sldId id="466" r:id="rId123"/>
    <p:sldId id="467" r:id="rId124"/>
    <p:sldId id="468" r:id="rId125"/>
    <p:sldId id="469" r:id="rId126"/>
    <p:sldId id="426" r:id="rId127"/>
    <p:sldId id="427" r:id="rId128"/>
    <p:sldId id="428" r:id="rId129"/>
    <p:sldId id="429" r:id="rId130"/>
    <p:sldId id="430" r:id="rId131"/>
    <p:sldId id="431" r:id="rId132"/>
    <p:sldId id="432" r:id="rId133"/>
    <p:sldId id="433" r:id="rId134"/>
    <p:sldId id="434" r:id="rId135"/>
    <p:sldId id="474" r:id="rId136"/>
    <p:sldId id="436" r:id="rId137"/>
    <p:sldId id="472" r:id="rId138"/>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7DD9"/>
    <a:srgbClr val="E1A18F"/>
    <a:srgbClr val="D57A61"/>
    <a:srgbClr val="D862A5"/>
    <a:srgbClr val="D1994F"/>
    <a:srgbClr val="D34D9A"/>
    <a:srgbClr val="50B2D0"/>
    <a:srgbClr val="6C64D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425" autoAdjust="0"/>
    <p:restoredTop sz="87840" autoAdjust="0"/>
  </p:normalViewPr>
  <p:slideViewPr>
    <p:cSldViewPr>
      <p:cViewPr varScale="1">
        <p:scale>
          <a:sx n="44" d="100"/>
          <a:sy n="44" d="100"/>
        </p:scale>
        <p:origin x="-204" y="-108"/>
      </p:cViewPr>
      <p:guideLst>
        <p:guide orient="horz" pos="2160"/>
        <p:guide pos="2880"/>
      </p:guideLst>
    </p:cSldViewPr>
  </p:slideViewPr>
  <p:notesTextViewPr>
    <p:cViewPr>
      <p:scale>
        <a:sx n="100" d="100"/>
        <a:sy n="100" d="100"/>
      </p:scale>
      <p:origin x="0" y="0"/>
    </p:cViewPr>
  </p:notesTextViewPr>
  <p:sorterViewPr>
    <p:cViewPr>
      <p:scale>
        <a:sx n="88" d="100"/>
        <a:sy n="88"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3.xml"/><Relationship Id="rId117" Type="http://schemas.openxmlformats.org/officeDocument/2006/relationships/slide" Target="slides/slide63.xml"/><Relationship Id="rId21" Type="http://schemas.openxmlformats.org/officeDocument/2006/relationships/slideMaster" Target="slideMasters/slideMaster18.xml"/><Relationship Id="rId42" Type="http://schemas.openxmlformats.org/officeDocument/2006/relationships/slideMaster" Target="slideMasters/slideMaster39.xml"/><Relationship Id="rId47" Type="http://schemas.openxmlformats.org/officeDocument/2006/relationships/slideMaster" Target="slideMasters/slideMaster44.xml"/><Relationship Id="rId63" Type="http://schemas.openxmlformats.org/officeDocument/2006/relationships/slide" Target="slides/slide9.xml"/><Relationship Id="rId68" Type="http://schemas.openxmlformats.org/officeDocument/2006/relationships/slide" Target="slides/slide14.xml"/><Relationship Id="rId84" Type="http://schemas.openxmlformats.org/officeDocument/2006/relationships/slide" Target="slides/slide30.xml"/><Relationship Id="rId89" Type="http://schemas.openxmlformats.org/officeDocument/2006/relationships/slide" Target="slides/slide35.xml"/><Relationship Id="rId112" Type="http://schemas.openxmlformats.org/officeDocument/2006/relationships/slide" Target="slides/slide58.xml"/><Relationship Id="rId133" Type="http://schemas.openxmlformats.org/officeDocument/2006/relationships/slide" Target="slides/slide79.xml"/><Relationship Id="rId138" Type="http://schemas.openxmlformats.org/officeDocument/2006/relationships/slide" Target="slides/slide84.xml"/><Relationship Id="rId16" Type="http://schemas.openxmlformats.org/officeDocument/2006/relationships/slideMaster" Target="slideMasters/slideMaster13.xml"/><Relationship Id="rId107" Type="http://schemas.openxmlformats.org/officeDocument/2006/relationships/slide" Target="slides/slide53.xml"/><Relationship Id="rId11" Type="http://schemas.openxmlformats.org/officeDocument/2006/relationships/slideMaster" Target="slideMasters/slideMaster8.xml"/><Relationship Id="rId32" Type="http://schemas.openxmlformats.org/officeDocument/2006/relationships/slideMaster" Target="slideMasters/slideMaster29.xml"/><Relationship Id="rId37" Type="http://schemas.openxmlformats.org/officeDocument/2006/relationships/slideMaster" Target="slideMasters/slideMaster34.xml"/><Relationship Id="rId53" Type="http://schemas.openxmlformats.org/officeDocument/2006/relationships/slideMaster" Target="slideMasters/slideMaster50.xml"/><Relationship Id="rId58" Type="http://schemas.openxmlformats.org/officeDocument/2006/relationships/slide" Target="slides/slide4.xml"/><Relationship Id="rId74" Type="http://schemas.openxmlformats.org/officeDocument/2006/relationships/slide" Target="slides/slide20.xml"/><Relationship Id="rId79" Type="http://schemas.openxmlformats.org/officeDocument/2006/relationships/slide" Target="slides/slide25.xml"/><Relationship Id="rId102" Type="http://schemas.openxmlformats.org/officeDocument/2006/relationships/slide" Target="slides/slide48.xml"/><Relationship Id="rId123" Type="http://schemas.openxmlformats.org/officeDocument/2006/relationships/slide" Target="slides/slide69.xml"/><Relationship Id="rId128" Type="http://schemas.openxmlformats.org/officeDocument/2006/relationships/slide" Target="slides/slide74.xml"/><Relationship Id="rId144"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36.xml"/><Relationship Id="rId95" Type="http://schemas.openxmlformats.org/officeDocument/2006/relationships/slide" Target="slides/slide41.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43" Type="http://schemas.openxmlformats.org/officeDocument/2006/relationships/slideMaster" Target="slideMasters/slideMaster40.xml"/><Relationship Id="rId48" Type="http://schemas.openxmlformats.org/officeDocument/2006/relationships/slideMaster" Target="slideMasters/slideMaster45.xml"/><Relationship Id="rId64" Type="http://schemas.openxmlformats.org/officeDocument/2006/relationships/slide" Target="slides/slide10.xml"/><Relationship Id="rId69" Type="http://schemas.openxmlformats.org/officeDocument/2006/relationships/slide" Target="slides/slide15.xml"/><Relationship Id="rId113" Type="http://schemas.openxmlformats.org/officeDocument/2006/relationships/slide" Target="slides/slide59.xml"/><Relationship Id="rId118" Type="http://schemas.openxmlformats.org/officeDocument/2006/relationships/slide" Target="slides/slide64.xml"/><Relationship Id="rId134" Type="http://schemas.openxmlformats.org/officeDocument/2006/relationships/slide" Target="slides/slide80.xml"/><Relationship Id="rId139"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Master" Target="slideMasters/slideMaster48.xml"/><Relationship Id="rId72" Type="http://schemas.openxmlformats.org/officeDocument/2006/relationships/slide" Target="slides/slide18.xml"/><Relationship Id="rId80" Type="http://schemas.openxmlformats.org/officeDocument/2006/relationships/slide" Target="slides/slide26.xml"/><Relationship Id="rId85" Type="http://schemas.openxmlformats.org/officeDocument/2006/relationships/slide" Target="slides/slide31.xml"/><Relationship Id="rId93" Type="http://schemas.openxmlformats.org/officeDocument/2006/relationships/slide" Target="slides/slide39.xml"/><Relationship Id="rId98" Type="http://schemas.openxmlformats.org/officeDocument/2006/relationships/slide" Target="slides/slide44.xml"/><Relationship Id="rId121" Type="http://schemas.openxmlformats.org/officeDocument/2006/relationships/slide" Target="slides/slide67.xml"/><Relationship Id="rId14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Master" Target="slideMasters/slideMaster30.xml"/><Relationship Id="rId38" Type="http://schemas.openxmlformats.org/officeDocument/2006/relationships/slideMaster" Target="slideMasters/slideMaster35.xml"/><Relationship Id="rId46" Type="http://schemas.openxmlformats.org/officeDocument/2006/relationships/slideMaster" Target="slideMasters/slideMaster43.xml"/><Relationship Id="rId59" Type="http://schemas.openxmlformats.org/officeDocument/2006/relationships/slide" Target="slides/slide5.xml"/><Relationship Id="rId67" Type="http://schemas.openxmlformats.org/officeDocument/2006/relationships/slide" Target="slides/slide13.xml"/><Relationship Id="rId103" Type="http://schemas.openxmlformats.org/officeDocument/2006/relationships/slide" Target="slides/slide49.xml"/><Relationship Id="rId108" Type="http://schemas.openxmlformats.org/officeDocument/2006/relationships/slide" Target="slides/slide54.xml"/><Relationship Id="rId116" Type="http://schemas.openxmlformats.org/officeDocument/2006/relationships/slide" Target="slides/slide62.xml"/><Relationship Id="rId124" Type="http://schemas.openxmlformats.org/officeDocument/2006/relationships/slide" Target="slides/slide70.xml"/><Relationship Id="rId129" Type="http://schemas.openxmlformats.org/officeDocument/2006/relationships/slide" Target="slides/slide75.xml"/><Relationship Id="rId137" Type="http://schemas.openxmlformats.org/officeDocument/2006/relationships/slide" Target="slides/slide83.xml"/><Relationship Id="rId20" Type="http://schemas.openxmlformats.org/officeDocument/2006/relationships/slideMaster" Target="slideMasters/slideMaster17.xml"/><Relationship Id="rId41" Type="http://schemas.openxmlformats.org/officeDocument/2006/relationships/slideMaster" Target="slideMasters/slideMaster38.xml"/><Relationship Id="rId54" Type="http://schemas.openxmlformats.org/officeDocument/2006/relationships/slideMaster" Target="slideMasters/slideMaster51.xml"/><Relationship Id="rId62" Type="http://schemas.openxmlformats.org/officeDocument/2006/relationships/slide" Target="slides/slide8.xml"/><Relationship Id="rId70" Type="http://schemas.openxmlformats.org/officeDocument/2006/relationships/slide" Target="slides/slide16.xml"/><Relationship Id="rId75" Type="http://schemas.openxmlformats.org/officeDocument/2006/relationships/slide" Target="slides/slide21.xml"/><Relationship Id="rId83" Type="http://schemas.openxmlformats.org/officeDocument/2006/relationships/slide" Target="slides/slide29.xml"/><Relationship Id="rId88" Type="http://schemas.openxmlformats.org/officeDocument/2006/relationships/slide" Target="slides/slide34.xml"/><Relationship Id="rId91" Type="http://schemas.openxmlformats.org/officeDocument/2006/relationships/slide" Target="slides/slide37.xml"/><Relationship Id="rId96" Type="http://schemas.openxmlformats.org/officeDocument/2006/relationships/slide" Target="slides/slide42.xml"/><Relationship Id="rId111" Type="http://schemas.openxmlformats.org/officeDocument/2006/relationships/slide" Target="slides/slide57.xml"/><Relationship Id="rId132" Type="http://schemas.openxmlformats.org/officeDocument/2006/relationships/slide" Target="slides/slide78.xml"/><Relationship Id="rId14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36" Type="http://schemas.openxmlformats.org/officeDocument/2006/relationships/slideMaster" Target="slideMasters/slideMaster33.xml"/><Relationship Id="rId49" Type="http://schemas.openxmlformats.org/officeDocument/2006/relationships/slideMaster" Target="slideMasters/slideMaster46.xml"/><Relationship Id="rId57" Type="http://schemas.openxmlformats.org/officeDocument/2006/relationships/slide" Target="slides/slide3.xml"/><Relationship Id="rId106" Type="http://schemas.openxmlformats.org/officeDocument/2006/relationships/slide" Target="slides/slide52.xml"/><Relationship Id="rId114" Type="http://schemas.openxmlformats.org/officeDocument/2006/relationships/slide" Target="slides/slide60.xml"/><Relationship Id="rId119" Type="http://schemas.openxmlformats.org/officeDocument/2006/relationships/slide" Target="slides/slide65.xml"/><Relationship Id="rId127" Type="http://schemas.openxmlformats.org/officeDocument/2006/relationships/slide" Target="slides/slide73.xml"/><Relationship Id="rId10" Type="http://schemas.openxmlformats.org/officeDocument/2006/relationships/slideMaster" Target="slideMasters/slideMaster7.xml"/><Relationship Id="rId31" Type="http://schemas.openxmlformats.org/officeDocument/2006/relationships/slideMaster" Target="slideMasters/slideMaster28.xml"/><Relationship Id="rId44" Type="http://schemas.openxmlformats.org/officeDocument/2006/relationships/slideMaster" Target="slideMasters/slideMaster41.xml"/><Relationship Id="rId52" Type="http://schemas.openxmlformats.org/officeDocument/2006/relationships/slideMaster" Target="slideMasters/slideMaster49.xml"/><Relationship Id="rId60" Type="http://schemas.openxmlformats.org/officeDocument/2006/relationships/slide" Target="slides/slide6.xml"/><Relationship Id="rId65" Type="http://schemas.openxmlformats.org/officeDocument/2006/relationships/slide" Target="slides/slide11.xml"/><Relationship Id="rId73" Type="http://schemas.openxmlformats.org/officeDocument/2006/relationships/slide" Target="slides/slide19.xml"/><Relationship Id="rId78" Type="http://schemas.openxmlformats.org/officeDocument/2006/relationships/slide" Target="slides/slide24.xml"/><Relationship Id="rId81" Type="http://schemas.openxmlformats.org/officeDocument/2006/relationships/slide" Target="slides/slide27.xml"/><Relationship Id="rId86" Type="http://schemas.openxmlformats.org/officeDocument/2006/relationships/slide" Target="slides/slide32.xml"/><Relationship Id="rId94" Type="http://schemas.openxmlformats.org/officeDocument/2006/relationships/slide" Target="slides/slide40.xml"/><Relationship Id="rId99" Type="http://schemas.openxmlformats.org/officeDocument/2006/relationships/slide" Target="slides/slide45.xml"/><Relationship Id="rId101" Type="http://schemas.openxmlformats.org/officeDocument/2006/relationships/slide" Target="slides/slide47.xml"/><Relationship Id="rId122" Type="http://schemas.openxmlformats.org/officeDocument/2006/relationships/slide" Target="slides/slide68.xml"/><Relationship Id="rId130" Type="http://schemas.openxmlformats.org/officeDocument/2006/relationships/slide" Target="slides/slide76.xml"/><Relationship Id="rId135" Type="http://schemas.openxmlformats.org/officeDocument/2006/relationships/slide" Target="slides/slide81.xml"/><Relationship Id="rId14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Master" Target="slideMasters/slideMaster36.xml"/><Relationship Id="rId109" Type="http://schemas.openxmlformats.org/officeDocument/2006/relationships/slide" Target="slides/slide55.xml"/><Relationship Id="rId34" Type="http://schemas.openxmlformats.org/officeDocument/2006/relationships/slideMaster" Target="slideMasters/slideMaster31.xml"/><Relationship Id="rId50" Type="http://schemas.openxmlformats.org/officeDocument/2006/relationships/slideMaster" Target="slideMasters/slideMaster47.xml"/><Relationship Id="rId55" Type="http://schemas.openxmlformats.org/officeDocument/2006/relationships/slide" Target="slides/slide1.xml"/><Relationship Id="rId76" Type="http://schemas.openxmlformats.org/officeDocument/2006/relationships/slide" Target="slides/slide22.xml"/><Relationship Id="rId97" Type="http://schemas.openxmlformats.org/officeDocument/2006/relationships/slide" Target="slides/slide43.xml"/><Relationship Id="rId104" Type="http://schemas.openxmlformats.org/officeDocument/2006/relationships/slide" Target="slides/slide50.xml"/><Relationship Id="rId120" Type="http://schemas.openxmlformats.org/officeDocument/2006/relationships/slide" Target="slides/slide66.xml"/><Relationship Id="rId125" Type="http://schemas.openxmlformats.org/officeDocument/2006/relationships/slide" Target="slides/slide71.xml"/><Relationship Id="rId141"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17.xml"/><Relationship Id="rId92" Type="http://schemas.openxmlformats.org/officeDocument/2006/relationships/slide" Target="slides/slide38.xml"/><Relationship Id="rId2" Type="http://schemas.openxmlformats.org/officeDocument/2006/relationships/customXml" Target="../customXml/item2.xml"/><Relationship Id="rId29" Type="http://schemas.openxmlformats.org/officeDocument/2006/relationships/slideMaster" Target="slideMasters/slideMaster26.xml"/><Relationship Id="rId24" Type="http://schemas.openxmlformats.org/officeDocument/2006/relationships/slideMaster" Target="slideMasters/slideMaster21.xml"/><Relationship Id="rId40" Type="http://schemas.openxmlformats.org/officeDocument/2006/relationships/slideMaster" Target="slideMasters/slideMaster37.xml"/><Relationship Id="rId45" Type="http://schemas.openxmlformats.org/officeDocument/2006/relationships/slideMaster" Target="slideMasters/slideMaster42.xml"/><Relationship Id="rId66" Type="http://schemas.openxmlformats.org/officeDocument/2006/relationships/slide" Target="slides/slide12.xml"/><Relationship Id="rId87" Type="http://schemas.openxmlformats.org/officeDocument/2006/relationships/slide" Target="slides/slide33.xml"/><Relationship Id="rId110" Type="http://schemas.openxmlformats.org/officeDocument/2006/relationships/slide" Target="slides/slide56.xml"/><Relationship Id="rId115" Type="http://schemas.openxmlformats.org/officeDocument/2006/relationships/slide" Target="slides/slide61.xml"/><Relationship Id="rId131" Type="http://schemas.openxmlformats.org/officeDocument/2006/relationships/slide" Target="slides/slide77.xml"/><Relationship Id="rId136" Type="http://schemas.openxmlformats.org/officeDocument/2006/relationships/slide" Target="slides/slide82.xml"/><Relationship Id="rId61" Type="http://schemas.openxmlformats.org/officeDocument/2006/relationships/slide" Target="slides/slide7.xml"/><Relationship Id="rId82" Type="http://schemas.openxmlformats.org/officeDocument/2006/relationships/slide" Target="slides/slide28.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Master" Target="slideMasters/slideMaster27.xml"/><Relationship Id="rId35" Type="http://schemas.openxmlformats.org/officeDocument/2006/relationships/slideMaster" Target="slideMasters/slideMaster32.xml"/><Relationship Id="rId56" Type="http://schemas.openxmlformats.org/officeDocument/2006/relationships/slide" Target="slides/slide2.xml"/><Relationship Id="rId77" Type="http://schemas.openxmlformats.org/officeDocument/2006/relationships/slide" Target="slides/slide23.xml"/><Relationship Id="rId100" Type="http://schemas.openxmlformats.org/officeDocument/2006/relationships/slide" Target="slides/slide46.xml"/><Relationship Id="rId105" Type="http://schemas.openxmlformats.org/officeDocument/2006/relationships/slide" Target="slides/slide51.xml"/><Relationship Id="rId126" Type="http://schemas.openxmlformats.org/officeDocument/2006/relationships/slide" Target="slides/slide7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DFF46C-BF55-4FB8-BEC8-729FA5B4AAFC}"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91E52987-ABF1-420B-B9F9-E3DB7018333B}">
      <dgm:prSet phldrT="[Text]" custT="1"/>
      <dgm:spPr/>
      <dgm:t>
        <a:bodyPr/>
        <a:lstStyle/>
        <a:p>
          <a:r>
            <a:rPr lang="en-US" sz="1800" dirty="0" smtClean="0"/>
            <a:t>Modes</a:t>
          </a:r>
          <a:endParaRPr lang="en-US" sz="2200" dirty="0" smtClean="0"/>
        </a:p>
      </dgm:t>
    </dgm:pt>
    <dgm:pt modelId="{BCF70B06-B4F6-4791-B8C7-8076A76173B4}" type="parTrans" cxnId="{69C00673-B301-44AE-B947-D40108E535E1}">
      <dgm:prSet/>
      <dgm:spPr/>
      <dgm:t>
        <a:bodyPr/>
        <a:lstStyle/>
        <a:p>
          <a:endParaRPr lang="en-US"/>
        </a:p>
      </dgm:t>
    </dgm:pt>
    <dgm:pt modelId="{090BA077-F5FA-417B-8BFA-9674F161A2EA}" type="sibTrans" cxnId="{69C00673-B301-44AE-B947-D40108E535E1}">
      <dgm:prSet/>
      <dgm:spPr/>
      <dgm:t>
        <a:bodyPr/>
        <a:lstStyle/>
        <a:p>
          <a:endParaRPr lang="en-US"/>
        </a:p>
      </dgm:t>
    </dgm:pt>
    <dgm:pt modelId="{A592D06C-B508-4DE5-8B95-ED765EA5D787}">
      <dgm:prSet phldrT="[Text]"/>
      <dgm:spPr/>
      <dgm:t>
        <a:bodyPr/>
        <a:lstStyle/>
        <a:p>
          <a:r>
            <a:rPr lang="en-US" dirty="0" smtClean="0"/>
            <a:t>School Bus</a:t>
          </a:r>
          <a:endParaRPr lang="en-US" dirty="0"/>
        </a:p>
      </dgm:t>
    </dgm:pt>
    <dgm:pt modelId="{F98832F4-55C6-417A-B260-43EC798F832E}" type="parTrans" cxnId="{067A11FF-D035-4074-ACDA-FBBBFB3604F7}">
      <dgm:prSet/>
      <dgm:spPr/>
      <dgm:t>
        <a:bodyPr/>
        <a:lstStyle/>
        <a:p>
          <a:endParaRPr lang="en-US"/>
        </a:p>
      </dgm:t>
    </dgm:pt>
    <dgm:pt modelId="{10BA280D-B49B-44A0-9DB8-1B051889CF1C}" type="sibTrans" cxnId="{067A11FF-D035-4074-ACDA-FBBBFB3604F7}">
      <dgm:prSet/>
      <dgm:spPr/>
      <dgm:t>
        <a:bodyPr/>
        <a:lstStyle/>
        <a:p>
          <a:endParaRPr lang="en-US"/>
        </a:p>
      </dgm:t>
    </dgm:pt>
    <dgm:pt modelId="{17437ED4-B24F-4F31-805B-B3D9E26D6E96}">
      <dgm:prSet phldrT="[Text]"/>
      <dgm:spPr/>
      <dgm:t>
        <a:bodyPr/>
        <a:lstStyle/>
        <a:p>
          <a:r>
            <a:rPr lang="en-US" dirty="0" smtClean="0"/>
            <a:t>Car</a:t>
          </a:r>
          <a:endParaRPr lang="en-US" dirty="0"/>
        </a:p>
      </dgm:t>
    </dgm:pt>
    <dgm:pt modelId="{CA66E738-C476-4C2D-B9FA-75F0B15D77EF}" type="parTrans" cxnId="{C03942AE-B4B3-486F-82FE-130430649754}">
      <dgm:prSet/>
      <dgm:spPr/>
      <dgm:t>
        <a:bodyPr/>
        <a:lstStyle/>
        <a:p>
          <a:endParaRPr lang="en-US"/>
        </a:p>
      </dgm:t>
    </dgm:pt>
    <dgm:pt modelId="{09DBB108-D048-41EE-888E-1468284FC431}" type="sibTrans" cxnId="{C03942AE-B4B3-486F-82FE-130430649754}">
      <dgm:prSet/>
      <dgm:spPr/>
      <dgm:t>
        <a:bodyPr/>
        <a:lstStyle/>
        <a:p>
          <a:endParaRPr lang="en-US"/>
        </a:p>
      </dgm:t>
    </dgm:pt>
    <dgm:pt modelId="{B436B95C-CE6B-4E10-8869-EF95F9955627}">
      <dgm:prSet phldrT="[Text]"/>
      <dgm:spPr/>
      <dgm:t>
        <a:bodyPr/>
        <a:lstStyle/>
        <a:p>
          <a:r>
            <a:rPr lang="en-US" dirty="0" smtClean="0"/>
            <a:t>Walk</a:t>
          </a:r>
          <a:endParaRPr lang="en-US" dirty="0"/>
        </a:p>
      </dgm:t>
    </dgm:pt>
    <dgm:pt modelId="{FE99A3D3-E88B-40B5-AB42-F3A95D328D26}" type="parTrans" cxnId="{50472CFC-D427-473A-AB2D-E9F3DEFAE9A2}">
      <dgm:prSet/>
      <dgm:spPr/>
      <dgm:t>
        <a:bodyPr/>
        <a:lstStyle/>
        <a:p>
          <a:endParaRPr lang="en-US"/>
        </a:p>
      </dgm:t>
    </dgm:pt>
    <dgm:pt modelId="{BB93E824-F75F-4588-918A-A4D4584A60D2}" type="sibTrans" cxnId="{50472CFC-D427-473A-AB2D-E9F3DEFAE9A2}">
      <dgm:prSet/>
      <dgm:spPr/>
      <dgm:t>
        <a:bodyPr/>
        <a:lstStyle/>
        <a:p>
          <a:endParaRPr lang="en-US"/>
        </a:p>
      </dgm:t>
    </dgm:pt>
    <dgm:pt modelId="{550FD72A-8514-45F6-B596-9FCD598EC29D}">
      <dgm:prSet phldrT="[Text]"/>
      <dgm:spPr/>
      <dgm:t>
        <a:bodyPr/>
        <a:lstStyle/>
        <a:p>
          <a:r>
            <a:rPr lang="en-US" dirty="0" smtClean="0"/>
            <a:t>Bike</a:t>
          </a:r>
          <a:endParaRPr lang="en-US" dirty="0"/>
        </a:p>
      </dgm:t>
    </dgm:pt>
    <dgm:pt modelId="{10D55412-569E-42CE-9142-5CB13787CC28}" type="parTrans" cxnId="{DEEB01B8-BEFA-467C-A914-D6BDDE1DF9DA}">
      <dgm:prSet/>
      <dgm:spPr/>
      <dgm:t>
        <a:bodyPr/>
        <a:lstStyle/>
        <a:p>
          <a:endParaRPr lang="en-US"/>
        </a:p>
      </dgm:t>
    </dgm:pt>
    <dgm:pt modelId="{E596A452-6E8D-4309-B06A-D88C378C9012}" type="sibTrans" cxnId="{DEEB01B8-BEFA-467C-A914-D6BDDE1DF9DA}">
      <dgm:prSet/>
      <dgm:spPr/>
      <dgm:t>
        <a:bodyPr/>
        <a:lstStyle/>
        <a:p>
          <a:endParaRPr lang="en-US"/>
        </a:p>
      </dgm:t>
    </dgm:pt>
    <dgm:pt modelId="{FEFE28AD-5E4E-41FC-AC0C-73371C080646}" type="pres">
      <dgm:prSet presAssocID="{AEDFF46C-BF55-4FB8-BEC8-729FA5B4AAFC}" presName="list" presStyleCnt="0">
        <dgm:presLayoutVars>
          <dgm:dir/>
          <dgm:animLvl val="lvl"/>
        </dgm:presLayoutVars>
      </dgm:prSet>
      <dgm:spPr/>
      <dgm:t>
        <a:bodyPr/>
        <a:lstStyle/>
        <a:p>
          <a:endParaRPr lang="en-US"/>
        </a:p>
      </dgm:t>
    </dgm:pt>
    <dgm:pt modelId="{370A5583-B8CE-4C03-B7BA-D9E2E8FA650D}" type="pres">
      <dgm:prSet presAssocID="{91E52987-ABF1-420B-B9F9-E3DB7018333B}" presName="posSpace" presStyleCnt="0"/>
      <dgm:spPr/>
    </dgm:pt>
    <dgm:pt modelId="{A790FB2E-F361-4087-888C-C118ABD37EAC}" type="pres">
      <dgm:prSet presAssocID="{91E52987-ABF1-420B-B9F9-E3DB7018333B}" presName="vertFlow" presStyleCnt="0"/>
      <dgm:spPr/>
    </dgm:pt>
    <dgm:pt modelId="{154EFA89-3597-40F5-BFDB-1D970DD4F13B}" type="pres">
      <dgm:prSet presAssocID="{91E52987-ABF1-420B-B9F9-E3DB7018333B}" presName="topSpace" presStyleCnt="0"/>
      <dgm:spPr/>
    </dgm:pt>
    <dgm:pt modelId="{A5567495-F68D-4C78-8DC7-F15EBF8790C4}" type="pres">
      <dgm:prSet presAssocID="{91E52987-ABF1-420B-B9F9-E3DB7018333B}" presName="firstComp" presStyleCnt="0"/>
      <dgm:spPr/>
    </dgm:pt>
    <dgm:pt modelId="{B5DE2B1E-1D61-4D11-9DF3-D2447C141840}" type="pres">
      <dgm:prSet presAssocID="{91E52987-ABF1-420B-B9F9-E3DB7018333B}" presName="firstChild" presStyleLbl="bgAccFollowNode1" presStyleIdx="0" presStyleCnt="4"/>
      <dgm:spPr/>
      <dgm:t>
        <a:bodyPr/>
        <a:lstStyle/>
        <a:p>
          <a:endParaRPr lang="en-US"/>
        </a:p>
      </dgm:t>
    </dgm:pt>
    <dgm:pt modelId="{B184FF4C-3346-45AF-B723-411D8D75FDE8}" type="pres">
      <dgm:prSet presAssocID="{91E52987-ABF1-420B-B9F9-E3DB7018333B}" presName="firstChildTx" presStyleLbl="bgAccFollowNode1" presStyleIdx="0" presStyleCnt="4">
        <dgm:presLayoutVars>
          <dgm:bulletEnabled val="1"/>
        </dgm:presLayoutVars>
      </dgm:prSet>
      <dgm:spPr/>
      <dgm:t>
        <a:bodyPr/>
        <a:lstStyle/>
        <a:p>
          <a:endParaRPr lang="en-US"/>
        </a:p>
      </dgm:t>
    </dgm:pt>
    <dgm:pt modelId="{0DB555F7-FC38-4868-A6A4-DCFCDCB57333}" type="pres">
      <dgm:prSet presAssocID="{17437ED4-B24F-4F31-805B-B3D9E26D6E96}" presName="comp" presStyleCnt="0"/>
      <dgm:spPr/>
    </dgm:pt>
    <dgm:pt modelId="{580888D0-276E-4EF3-AFF1-135AD371517A}" type="pres">
      <dgm:prSet presAssocID="{17437ED4-B24F-4F31-805B-B3D9E26D6E96}" presName="child" presStyleLbl="bgAccFollowNode1" presStyleIdx="1" presStyleCnt="4"/>
      <dgm:spPr/>
      <dgm:t>
        <a:bodyPr/>
        <a:lstStyle/>
        <a:p>
          <a:endParaRPr lang="en-US"/>
        </a:p>
      </dgm:t>
    </dgm:pt>
    <dgm:pt modelId="{475A01AB-7E57-4764-82CB-88DD69170F14}" type="pres">
      <dgm:prSet presAssocID="{17437ED4-B24F-4F31-805B-B3D9E26D6E96}" presName="childTx" presStyleLbl="bgAccFollowNode1" presStyleIdx="1" presStyleCnt="4">
        <dgm:presLayoutVars>
          <dgm:bulletEnabled val="1"/>
        </dgm:presLayoutVars>
      </dgm:prSet>
      <dgm:spPr/>
      <dgm:t>
        <a:bodyPr/>
        <a:lstStyle/>
        <a:p>
          <a:endParaRPr lang="en-US"/>
        </a:p>
      </dgm:t>
    </dgm:pt>
    <dgm:pt modelId="{63E72D45-E1BA-44B2-8F17-565F54A6BC39}" type="pres">
      <dgm:prSet presAssocID="{B436B95C-CE6B-4E10-8869-EF95F9955627}" presName="comp" presStyleCnt="0"/>
      <dgm:spPr/>
    </dgm:pt>
    <dgm:pt modelId="{5E9A01AA-1A57-42B5-B579-057D109234D4}" type="pres">
      <dgm:prSet presAssocID="{B436B95C-CE6B-4E10-8869-EF95F9955627}" presName="child" presStyleLbl="bgAccFollowNode1" presStyleIdx="2" presStyleCnt="4"/>
      <dgm:spPr/>
      <dgm:t>
        <a:bodyPr/>
        <a:lstStyle/>
        <a:p>
          <a:endParaRPr lang="en-US"/>
        </a:p>
      </dgm:t>
    </dgm:pt>
    <dgm:pt modelId="{94F564D5-979B-486C-885E-6FCD17F79ECC}" type="pres">
      <dgm:prSet presAssocID="{B436B95C-CE6B-4E10-8869-EF95F9955627}" presName="childTx" presStyleLbl="bgAccFollowNode1" presStyleIdx="2" presStyleCnt="4">
        <dgm:presLayoutVars>
          <dgm:bulletEnabled val="1"/>
        </dgm:presLayoutVars>
      </dgm:prSet>
      <dgm:spPr/>
      <dgm:t>
        <a:bodyPr/>
        <a:lstStyle/>
        <a:p>
          <a:endParaRPr lang="en-US"/>
        </a:p>
      </dgm:t>
    </dgm:pt>
    <dgm:pt modelId="{6545EF4D-450B-4055-9D4B-A3AA0CB1A174}" type="pres">
      <dgm:prSet presAssocID="{550FD72A-8514-45F6-B596-9FCD598EC29D}" presName="comp" presStyleCnt="0"/>
      <dgm:spPr/>
    </dgm:pt>
    <dgm:pt modelId="{1BE02491-DC0C-4F03-893B-FB76D1646E4F}" type="pres">
      <dgm:prSet presAssocID="{550FD72A-8514-45F6-B596-9FCD598EC29D}" presName="child" presStyleLbl="bgAccFollowNode1" presStyleIdx="3" presStyleCnt="4"/>
      <dgm:spPr/>
      <dgm:t>
        <a:bodyPr/>
        <a:lstStyle/>
        <a:p>
          <a:endParaRPr lang="en-US"/>
        </a:p>
      </dgm:t>
    </dgm:pt>
    <dgm:pt modelId="{D58B2AF1-4072-45A8-8907-4941D09633B5}" type="pres">
      <dgm:prSet presAssocID="{550FD72A-8514-45F6-B596-9FCD598EC29D}" presName="childTx" presStyleLbl="bgAccFollowNode1" presStyleIdx="3" presStyleCnt="4">
        <dgm:presLayoutVars>
          <dgm:bulletEnabled val="1"/>
        </dgm:presLayoutVars>
      </dgm:prSet>
      <dgm:spPr/>
      <dgm:t>
        <a:bodyPr/>
        <a:lstStyle/>
        <a:p>
          <a:endParaRPr lang="en-US"/>
        </a:p>
      </dgm:t>
    </dgm:pt>
    <dgm:pt modelId="{D29A2DB6-414E-43D8-97D0-65D564BCD5E5}" type="pres">
      <dgm:prSet presAssocID="{91E52987-ABF1-420B-B9F9-E3DB7018333B}" presName="negSpace" presStyleCnt="0"/>
      <dgm:spPr/>
    </dgm:pt>
    <dgm:pt modelId="{24058A45-F5F2-4EEC-A8C9-AF39ADC11B52}" type="pres">
      <dgm:prSet presAssocID="{91E52987-ABF1-420B-B9F9-E3DB7018333B}" presName="circle" presStyleLbl="node1" presStyleIdx="0" presStyleCnt="1"/>
      <dgm:spPr/>
      <dgm:t>
        <a:bodyPr/>
        <a:lstStyle/>
        <a:p>
          <a:endParaRPr lang="en-US"/>
        </a:p>
      </dgm:t>
    </dgm:pt>
  </dgm:ptLst>
  <dgm:cxnLst>
    <dgm:cxn modelId="{C81778E5-E2C9-4537-81D6-65C7D3E7D23F}" type="presOf" srcId="{91E52987-ABF1-420B-B9F9-E3DB7018333B}" destId="{24058A45-F5F2-4EEC-A8C9-AF39ADC11B52}" srcOrd="0" destOrd="0" presId="urn:microsoft.com/office/officeart/2005/8/layout/hList9"/>
    <dgm:cxn modelId="{AC2E81B1-FD33-465E-B811-FADC3F594BD2}" type="presOf" srcId="{550FD72A-8514-45F6-B596-9FCD598EC29D}" destId="{D58B2AF1-4072-45A8-8907-4941D09633B5}" srcOrd="1" destOrd="0" presId="urn:microsoft.com/office/officeart/2005/8/layout/hList9"/>
    <dgm:cxn modelId="{FB9BC57F-6D7A-4B45-951D-163C170BC09D}" type="presOf" srcId="{17437ED4-B24F-4F31-805B-B3D9E26D6E96}" destId="{580888D0-276E-4EF3-AFF1-135AD371517A}" srcOrd="0" destOrd="0" presId="urn:microsoft.com/office/officeart/2005/8/layout/hList9"/>
    <dgm:cxn modelId="{067A11FF-D035-4074-ACDA-FBBBFB3604F7}" srcId="{91E52987-ABF1-420B-B9F9-E3DB7018333B}" destId="{A592D06C-B508-4DE5-8B95-ED765EA5D787}" srcOrd="0" destOrd="0" parTransId="{F98832F4-55C6-417A-B260-43EC798F832E}" sibTransId="{10BA280D-B49B-44A0-9DB8-1B051889CF1C}"/>
    <dgm:cxn modelId="{50472CFC-D427-473A-AB2D-E9F3DEFAE9A2}" srcId="{91E52987-ABF1-420B-B9F9-E3DB7018333B}" destId="{B436B95C-CE6B-4E10-8869-EF95F9955627}" srcOrd="2" destOrd="0" parTransId="{FE99A3D3-E88B-40B5-AB42-F3A95D328D26}" sibTransId="{BB93E824-F75F-4588-918A-A4D4584A60D2}"/>
    <dgm:cxn modelId="{C03942AE-B4B3-486F-82FE-130430649754}" srcId="{91E52987-ABF1-420B-B9F9-E3DB7018333B}" destId="{17437ED4-B24F-4F31-805B-B3D9E26D6E96}" srcOrd="1" destOrd="0" parTransId="{CA66E738-C476-4C2D-B9FA-75F0B15D77EF}" sibTransId="{09DBB108-D048-41EE-888E-1468284FC431}"/>
    <dgm:cxn modelId="{08CD26A6-13F5-4FD5-BB2F-CFE883339355}" type="presOf" srcId="{AEDFF46C-BF55-4FB8-BEC8-729FA5B4AAFC}" destId="{FEFE28AD-5E4E-41FC-AC0C-73371C080646}" srcOrd="0" destOrd="0" presId="urn:microsoft.com/office/officeart/2005/8/layout/hList9"/>
    <dgm:cxn modelId="{9FFF2607-A82C-4C83-828B-505EC24FCEE0}" type="presOf" srcId="{17437ED4-B24F-4F31-805B-B3D9E26D6E96}" destId="{475A01AB-7E57-4764-82CB-88DD69170F14}" srcOrd="1" destOrd="0" presId="urn:microsoft.com/office/officeart/2005/8/layout/hList9"/>
    <dgm:cxn modelId="{69C00673-B301-44AE-B947-D40108E535E1}" srcId="{AEDFF46C-BF55-4FB8-BEC8-729FA5B4AAFC}" destId="{91E52987-ABF1-420B-B9F9-E3DB7018333B}" srcOrd="0" destOrd="0" parTransId="{BCF70B06-B4F6-4791-B8C7-8076A76173B4}" sibTransId="{090BA077-F5FA-417B-8BFA-9674F161A2EA}"/>
    <dgm:cxn modelId="{DEEB01B8-BEFA-467C-A914-D6BDDE1DF9DA}" srcId="{91E52987-ABF1-420B-B9F9-E3DB7018333B}" destId="{550FD72A-8514-45F6-B596-9FCD598EC29D}" srcOrd="3" destOrd="0" parTransId="{10D55412-569E-42CE-9142-5CB13787CC28}" sibTransId="{E596A452-6E8D-4309-B06A-D88C378C9012}"/>
    <dgm:cxn modelId="{F1E70C35-400E-43EB-8203-0201EDFD955A}" type="presOf" srcId="{A592D06C-B508-4DE5-8B95-ED765EA5D787}" destId="{B5DE2B1E-1D61-4D11-9DF3-D2447C141840}" srcOrd="0" destOrd="0" presId="urn:microsoft.com/office/officeart/2005/8/layout/hList9"/>
    <dgm:cxn modelId="{98066A4F-B8DB-48B5-BECF-1BC86F74E3DD}" type="presOf" srcId="{B436B95C-CE6B-4E10-8869-EF95F9955627}" destId="{5E9A01AA-1A57-42B5-B579-057D109234D4}" srcOrd="0" destOrd="0" presId="urn:microsoft.com/office/officeart/2005/8/layout/hList9"/>
    <dgm:cxn modelId="{50C1C8A7-E972-45C5-8E87-213FB57500B2}" type="presOf" srcId="{A592D06C-B508-4DE5-8B95-ED765EA5D787}" destId="{B184FF4C-3346-45AF-B723-411D8D75FDE8}" srcOrd="1" destOrd="0" presId="urn:microsoft.com/office/officeart/2005/8/layout/hList9"/>
    <dgm:cxn modelId="{440AFCDF-10DD-46A2-B092-DFF409D2AECC}" type="presOf" srcId="{B436B95C-CE6B-4E10-8869-EF95F9955627}" destId="{94F564D5-979B-486C-885E-6FCD17F79ECC}" srcOrd="1" destOrd="0" presId="urn:microsoft.com/office/officeart/2005/8/layout/hList9"/>
    <dgm:cxn modelId="{6C8A2E01-E85D-44AC-907B-37FF52C04FE6}" type="presOf" srcId="{550FD72A-8514-45F6-B596-9FCD598EC29D}" destId="{1BE02491-DC0C-4F03-893B-FB76D1646E4F}" srcOrd="0" destOrd="0" presId="urn:microsoft.com/office/officeart/2005/8/layout/hList9"/>
    <dgm:cxn modelId="{A2EB6125-DCC9-4A60-A4B5-152267047C30}" type="presParOf" srcId="{FEFE28AD-5E4E-41FC-AC0C-73371C080646}" destId="{370A5583-B8CE-4C03-B7BA-D9E2E8FA650D}" srcOrd="0" destOrd="0" presId="urn:microsoft.com/office/officeart/2005/8/layout/hList9"/>
    <dgm:cxn modelId="{E9054605-AF18-45FA-9575-306281E9C4DC}" type="presParOf" srcId="{FEFE28AD-5E4E-41FC-AC0C-73371C080646}" destId="{A790FB2E-F361-4087-888C-C118ABD37EAC}" srcOrd="1" destOrd="0" presId="urn:microsoft.com/office/officeart/2005/8/layout/hList9"/>
    <dgm:cxn modelId="{34B56383-7407-4481-B238-11AFEE29FDEE}" type="presParOf" srcId="{A790FB2E-F361-4087-888C-C118ABD37EAC}" destId="{154EFA89-3597-40F5-BFDB-1D970DD4F13B}" srcOrd="0" destOrd="0" presId="urn:microsoft.com/office/officeart/2005/8/layout/hList9"/>
    <dgm:cxn modelId="{7AFB8950-C540-4506-99FD-B889CD47C5E7}" type="presParOf" srcId="{A790FB2E-F361-4087-888C-C118ABD37EAC}" destId="{A5567495-F68D-4C78-8DC7-F15EBF8790C4}" srcOrd="1" destOrd="0" presId="urn:microsoft.com/office/officeart/2005/8/layout/hList9"/>
    <dgm:cxn modelId="{E81BF2DC-6E58-42C3-8B9D-FAE8AAD86E5D}" type="presParOf" srcId="{A5567495-F68D-4C78-8DC7-F15EBF8790C4}" destId="{B5DE2B1E-1D61-4D11-9DF3-D2447C141840}" srcOrd="0" destOrd="0" presId="urn:microsoft.com/office/officeart/2005/8/layout/hList9"/>
    <dgm:cxn modelId="{AB112F72-7DCC-4A45-88E8-D54F0534C2CC}" type="presParOf" srcId="{A5567495-F68D-4C78-8DC7-F15EBF8790C4}" destId="{B184FF4C-3346-45AF-B723-411D8D75FDE8}" srcOrd="1" destOrd="0" presId="urn:microsoft.com/office/officeart/2005/8/layout/hList9"/>
    <dgm:cxn modelId="{390D40B0-DD46-4620-A217-3C1C381FA7D7}" type="presParOf" srcId="{A790FB2E-F361-4087-888C-C118ABD37EAC}" destId="{0DB555F7-FC38-4868-A6A4-DCFCDCB57333}" srcOrd="2" destOrd="0" presId="urn:microsoft.com/office/officeart/2005/8/layout/hList9"/>
    <dgm:cxn modelId="{992B4E98-074C-47AD-8F73-42649F3EB155}" type="presParOf" srcId="{0DB555F7-FC38-4868-A6A4-DCFCDCB57333}" destId="{580888D0-276E-4EF3-AFF1-135AD371517A}" srcOrd="0" destOrd="0" presId="urn:microsoft.com/office/officeart/2005/8/layout/hList9"/>
    <dgm:cxn modelId="{7B1B51FA-7D5B-4B30-ADE3-EBE6D6D6E510}" type="presParOf" srcId="{0DB555F7-FC38-4868-A6A4-DCFCDCB57333}" destId="{475A01AB-7E57-4764-82CB-88DD69170F14}" srcOrd="1" destOrd="0" presId="urn:microsoft.com/office/officeart/2005/8/layout/hList9"/>
    <dgm:cxn modelId="{051E963F-3B3A-41D7-9D07-943C243B3CFF}" type="presParOf" srcId="{A790FB2E-F361-4087-888C-C118ABD37EAC}" destId="{63E72D45-E1BA-44B2-8F17-565F54A6BC39}" srcOrd="3" destOrd="0" presId="urn:microsoft.com/office/officeart/2005/8/layout/hList9"/>
    <dgm:cxn modelId="{5A70CF9B-AB74-40BA-A5D1-A76F3D55B9F4}" type="presParOf" srcId="{63E72D45-E1BA-44B2-8F17-565F54A6BC39}" destId="{5E9A01AA-1A57-42B5-B579-057D109234D4}" srcOrd="0" destOrd="0" presId="urn:microsoft.com/office/officeart/2005/8/layout/hList9"/>
    <dgm:cxn modelId="{0970DB6E-9EBF-4329-AEED-84D3391EA024}" type="presParOf" srcId="{63E72D45-E1BA-44B2-8F17-565F54A6BC39}" destId="{94F564D5-979B-486C-885E-6FCD17F79ECC}" srcOrd="1" destOrd="0" presId="urn:microsoft.com/office/officeart/2005/8/layout/hList9"/>
    <dgm:cxn modelId="{62A7EC2B-BF6A-40DD-9981-E3F6174E1A66}" type="presParOf" srcId="{A790FB2E-F361-4087-888C-C118ABD37EAC}" destId="{6545EF4D-450B-4055-9D4B-A3AA0CB1A174}" srcOrd="4" destOrd="0" presId="urn:microsoft.com/office/officeart/2005/8/layout/hList9"/>
    <dgm:cxn modelId="{B64F7244-C0B2-4C99-878F-E6D863295C2E}" type="presParOf" srcId="{6545EF4D-450B-4055-9D4B-A3AA0CB1A174}" destId="{1BE02491-DC0C-4F03-893B-FB76D1646E4F}" srcOrd="0" destOrd="0" presId="urn:microsoft.com/office/officeart/2005/8/layout/hList9"/>
    <dgm:cxn modelId="{6DF8D261-441A-4718-A78A-AD40695007F4}" type="presParOf" srcId="{6545EF4D-450B-4055-9D4B-A3AA0CB1A174}" destId="{D58B2AF1-4072-45A8-8907-4941D09633B5}" srcOrd="1" destOrd="0" presId="urn:microsoft.com/office/officeart/2005/8/layout/hList9"/>
    <dgm:cxn modelId="{FC118956-5B00-4557-9C2B-A219A62C70C5}" type="presParOf" srcId="{FEFE28AD-5E4E-41FC-AC0C-73371C080646}" destId="{D29A2DB6-414E-43D8-97D0-65D564BCD5E5}" srcOrd="2" destOrd="0" presId="urn:microsoft.com/office/officeart/2005/8/layout/hList9"/>
    <dgm:cxn modelId="{D9C6029A-A9FB-453F-AD25-41079A92919B}" type="presParOf" srcId="{FEFE28AD-5E4E-41FC-AC0C-73371C080646}" destId="{24058A45-F5F2-4EEC-A8C9-AF39ADC11B52}" srcOrd="3" destOrd="0" presId="urn:microsoft.com/office/officeart/2005/8/layout/hList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DFF46C-BF55-4FB8-BEC8-729FA5B4AAFC}"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91E52987-ABF1-420B-B9F9-E3DB7018333B}">
      <dgm:prSet phldrT="[Text]"/>
      <dgm:spPr/>
      <dgm:t>
        <a:bodyPr/>
        <a:lstStyle/>
        <a:p>
          <a:r>
            <a:rPr lang="en-US" dirty="0" smtClean="0"/>
            <a:t>Impacts</a:t>
          </a:r>
        </a:p>
      </dgm:t>
    </dgm:pt>
    <dgm:pt modelId="{BCF70B06-B4F6-4791-B8C7-8076A76173B4}" type="parTrans" cxnId="{69C00673-B301-44AE-B947-D40108E535E1}">
      <dgm:prSet/>
      <dgm:spPr/>
      <dgm:t>
        <a:bodyPr/>
        <a:lstStyle/>
        <a:p>
          <a:endParaRPr lang="en-US"/>
        </a:p>
      </dgm:t>
    </dgm:pt>
    <dgm:pt modelId="{090BA077-F5FA-417B-8BFA-9674F161A2EA}" type="sibTrans" cxnId="{69C00673-B301-44AE-B947-D40108E535E1}">
      <dgm:prSet/>
      <dgm:spPr/>
      <dgm:t>
        <a:bodyPr/>
        <a:lstStyle/>
        <a:p>
          <a:endParaRPr lang="en-US"/>
        </a:p>
      </dgm:t>
    </dgm:pt>
    <dgm:pt modelId="{A592D06C-B508-4DE5-8B95-ED765EA5D787}">
      <dgm:prSet phldrT="[Text]"/>
      <dgm:spPr/>
      <dgm:t>
        <a:bodyPr/>
        <a:lstStyle/>
        <a:p>
          <a:r>
            <a:rPr lang="en-US" dirty="0" smtClean="0"/>
            <a:t>Air Quality</a:t>
          </a:r>
          <a:endParaRPr lang="en-US" dirty="0"/>
        </a:p>
      </dgm:t>
    </dgm:pt>
    <dgm:pt modelId="{F98832F4-55C6-417A-B260-43EC798F832E}" type="parTrans" cxnId="{067A11FF-D035-4074-ACDA-FBBBFB3604F7}">
      <dgm:prSet/>
      <dgm:spPr/>
      <dgm:t>
        <a:bodyPr/>
        <a:lstStyle/>
        <a:p>
          <a:endParaRPr lang="en-US"/>
        </a:p>
      </dgm:t>
    </dgm:pt>
    <dgm:pt modelId="{10BA280D-B49B-44A0-9DB8-1B051889CF1C}" type="sibTrans" cxnId="{067A11FF-D035-4074-ACDA-FBBBFB3604F7}">
      <dgm:prSet/>
      <dgm:spPr/>
      <dgm:t>
        <a:bodyPr/>
        <a:lstStyle/>
        <a:p>
          <a:endParaRPr lang="en-US"/>
        </a:p>
      </dgm:t>
    </dgm:pt>
    <dgm:pt modelId="{17437ED4-B24F-4F31-805B-B3D9E26D6E96}">
      <dgm:prSet phldrT="[Text]"/>
      <dgm:spPr/>
      <dgm:t>
        <a:bodyPr/>
        <a:lstStyle/>
        <a:p>
          <a:r>
            <a:rPr lang="en-US" dirty="0" smtClean="0"/>
            <a:t>Health</a:t>
          </a:r>
          <a:endParaRPr lang="en-US" dirty="0"/>
        </a:p>
      </dgm:t>
    </dgm:pt>
    <dgm:pt modelId="{CA66E738-C476-4C2D-B9FA-75F0B15D77EF}" type="parTrans" cxnId="{C03942AE-B4B3-486F-82FE-130430649754}">
      <dgm:prSet/>
      <dgm:spPr/>
      <dgm:t>
        <a:bodyPr/>
        <a:lstStyle/>
        <a:p>
          <a:endParaRPr lang="en-US"/>
        </a:p>
      </dgm:t>
    </dgm:pt>
    <dgm:pt modelId="{09DBB108-D048-41EE-888E-1468284FC431}" type="sibTrans" cxnId="{C03942AE-B4B3-486F-82FE-130430649754}">
      <dgm:prSet/>
      <dgm:spPr/>
      <dgm:t>
        <a:bodyPr/>
        <a:lstStyle/>
        <a:p>
          <a:endParaRPr lang="en-US"/>
        </a:p>
      </dgm:t>
    </dgm:pt>
    <dgm:pt modelId="{B436B95C-CE6B-4E10-8869-EF95F9955627}">
      <dgm:prSet phldrT="[Text]"/>
      <dgm:spPr/>
      <dgm:t>
        <a:bodyPr/>
        <a:lstStyle/>
        <a:p>
          <a:r>
            <a:rPr lang="en-US" dirty="0" smtClean="0"/>
            <a:t>Costs</a:t>
          </a:r>
          <a:endParaRPr lang="en-US" dirty="0"/>
        </a:p>
      </dgm:t>
    </dgm:pt>
    <dgm:pt modelId="{FE99A3D3-E88B-40B5-AB42-F3A95D328D26}" type="parTrans" cxnId="{50472CFC-D427-473A-AB2D-E9F3DEFAE9A2}">
      <dgm:prSet/>
      <dgm:spPr/>
      <dgm:t>
        <a:bodyPr/>
        <a:lstStyle/>
        <a:p>
          <a:endParaRPr lang="en-US"/>
        </a:p>
      </dgm:t>
    </dgm:pt>
    <dgm:pt modelId="{BB93E824-F75F-4588-918A-A4D4584A60D2}" type="sibTrans" cxnId="{50472CFC-D427-473A-AB2D-E9F3DEFAE9A2}">
      <dgm:prSet/>
      <dgm:spPr/>
      <dgm:t>
        <a:bodyPr/>
        <a:lstStyle/>
        <a:p>
          <a:endParaRPr lang="en-US"/>
        </a:p>
      </dgm:t>
    </dgm:pt>
    <dgm:pt modelId="{75DD67DF-37B8-4CA3-B910-AB6F49713AA4}">
      <dgm:prSet phldrT="[Text]"/>
      <dgm:spPr/>
      <dgm:t>
        <a:bodyPr/>
        <a:lstStyle/>
        <a:p>
          <a:r>
            <a:rPr lang="en-US" dirty="0" smtClean="0"/>
            <a:t>VMT</a:t>
          </a:r>
          <a:endParaRPr lang="en-US" dirty="0"/>
        </a:p>
      </dgm:t>
    </dgm:pt>
    <dgm:pt modelId="{E5948593-EC92-43B7-9925-66FCA77375EA}" type="parTrans" cxnId="{B362A5B4-691E-4FFB-8CB0-532AFEAE4B92}">
      <dgm:prSet/>
      <dgm:spPr/>
      <dgm:t>
        <a:bodyPr/>
        <a:lstStyle/>
        <a:p>
          <a:endParaRPr lang="en-US"/>
        </a:p>
      </dgm:t>
    </dgm:pt>
    <dgm:pt modelId="{2ACFF111-E7B2-4A75-A0BC-869264274AF9}" type="sibTrans" cxnId="{B362A5B4-691E-4FFB-8CB0-532AFEAE4B92}">
      <dgm:prSet/>
      <dgm:spPr/>
      <dgm:t>
        <a:bodyPr/>
        <a:lstStyle/>
        <a:p>
          <a:endParaRPr lang="en-US"/>
        </a:p>
      </dgm:t>
    </dgm:pt>
    <dgm:pt modelId="{AF987812-E1AC-4291-8799-17F197EA528A}" type="pres">
      <dgm:prSet presAssocID="{AEDFF46C-BF55-4FB8-BEC8-729FA5B4AAFC}" presName="list" presStyleCnt="0">
        <dgm:presLayoutVars>
          <dgm:dir/>
          <dgm:animLvl val="lvl"/>
        </dgm:presLayoutVars>
      </dgm:prSet>
      <dgm:spPr/>
      <dgm:t>
        <a:bodyPr/>
        <a:lstStyle/>
        <a:p>
          <a:endParaRPr lang="en-US"/>
        </a:p>
      </dgm:t>
    </dgm:pt>
    <dgm:pt modelId="{3D87FAEF-33EA-43C3-B923-A8EA33359F19}" type="pres">
      <dgm:prSet presAssocID="{91E52987-ABF1-420B-B9F9-E3DB7018333B}" presName="posSpace" presStyleCnt="0"/>
      <dgm:spPr/>
    </dgm:pt>
    <dgm:pt modelId="{27AA4113-5034-47C0-938D-84A9B7A01CCE}" type="pres">
      <dgm:prSet presAssocID="{91E52987-ABF1-420B-B9F9-E3DB7018333B}" presName="vertFlow" presStyleCnt="0"/>
      <dgm:spPr/>
    </dgm:pt>
    <dgm:pt modelId="{8EEFAD2C-AA4B-4D65-AF8A-97419DA51AE2}" type="pres">
      <dgm:prSet presAssocID="{91E52987-ABF1-420B-B9F9-E3DB7018333B}" presName="topSpace" presStyleCnt="0"/>
      <dgm:spPr/>
    </dgm:pt>
    <dgm:pt modelId="{60F74867-4106-4EA7-BC79-0E1917ACC405}" type="pres">
      <dgm:prSet presAssocID="{91E52987-ABF1-420B-B9F9-E3DB7018333B}" presName="firstComp" presStyleCnt="0"/>
      <dgm:spPr/>
    </dgm:pt>
    <dgm:pt modelId="{54D9170C-9DE8-43D5-BDC4-42E6A9F79B65}" type="pres">
      <dgm:prSet presAssocID="{91E52987-ABF1-420B-B9F9-E3DB7018333B}" presName="firstChild" presStyleLbl="bgAccFollowNode1" presStyleIdx="0" presStyleCnt="4"/>
      <dgm:spPr/>
      <dgm:t>
        <a:bodyPr/>
        <a:lstStyle/>
        <a:p>
          <a:endParaRPr lang="en-US"/>
        </a:p>
      </dgm:t>
    </dgm:pt>
    <dgm:pt modelId="{72F386D1-DEDE-4839-B02B-3EDCFB422BFB}" type="pres">
      <dgm:prSet presAssocID="{91E52987-ABF1-420B-B9F9-E3DB7018333B}" presName="firstChildTx" presStyleLbl="bgAccFollowNode1" presStyleIdx="0" presStyleCnt="4">
        <dgm:presLayoutVars>
          <dgm:bulletEnabled val="1"/>
        </dgm:presLayoutVars>
      </dgm:prSet>
      <dgm:spPr/>
      <dgm:t>
        <a:bodyPr/>
        <a:lstStyle/>
        <a:p>
          <a:endParaRPr lang="en-US"/>
        </a:p>
      </dgm:t>
    </dgm:pt>
    <dgm:pt modelId="{BE434235-BBF2-454B-B3A0-2961D83E04AE}" type="pres">
      <dgm:prSet presAssocID="{17437ED4-B24F-4F31-805B-B3D9E26D6E96}" presName="comp" presStyleCnt="0"/>
      <dgm:spPr/>
    </dgm:pt>
    <dgm:pt modelId="{5D996A93-CC21-4242-A561-E00B4AC372B0}" type="pres">
      <dgm:prSet presAssocID="{17437ED4-B24F-4F31-805B-B3D9E26D6E96}" presName="child" presStyleLbl="bgAccFollowNode1" presStyleIdx="1" presStyleCnt="4"/>
      <dgm:spPr/>
      <dgm:t>
        <a:bodyPr/>
        <a:lstStyle/>
        <a:p>
          <a:endParaRPr lang="en-US"/>
        </a:p>
      </dgm:t>
    </dgm:pt>
    <dgm:pt modelId="{F62BCB71-8E0D-4B69-8478-01B65B36699E}" type="pres">
      <dgm:prSet presAssocID="{17437ED4-B24F-4F31-805B-B3D9E26D6E96}" presName="childTx" presStyleLbl="bgAccFollowNode1" presStyleIdx="1" presStyleCnt="4">
        <dgm:presLayoutVars>
          <dgm:bulletEnabled val="1"/>
        </dgm:presLayoutVars>
      </dgm:prSet>
      <dgm:spPr/>
      <dgm:t>
        <a:bodyPr/>
        <a:lstStyle/>
        <a:p>
          <a:endParaRPr lang="en-US"/>
        </a:p>
      </dgm:t>
    </dgm:pt>
    <dgm:pt modelId="{16885605-90F6-4C16-9388-48D15653B74C}" type="pres">
      <dgm:prSet presAssocID="{B436B95C-CE6B-4E10-8869-EF95F9955627}" presName="comp" presStyleCnt="0"/>
      <dgm:spPr/>
    </dgm:pt>
    <dgm:pt modelId="{3ECE720D-7B54-4A04-9C42-F795F6EC8F50}" type="pres">
      <dgm:prSet presAssocID="{B436B95C-CE6B-4E10-8869-EF95F9955627}" presName="child" presStyleLbl="bgAccFollowNode1" presStyleIdx="2" presStyleCnt="4"/>
      <dgm:spPr/>
      <dgm:t>
        <a:bodyPr/>
        <a:lstStyle/>
        <a:p>
          <a:endParaRPr lang="en-US"/>
        </a:p>
      </dgm:t>
    </dgm:pt>
    <dgm:pt modelId="{2C3C218C-20D9-4F0F-9AA1-246C4835E366}" type="pres">
      <dgm:prSet presAssocID="{B436B95C-CE6B-4E10-8869-EF95F9955627}" presName="childTx" presStyleLbl="bgAccFollowNode1" presStyleIdx="2" presStyleCnt="4">
        <dgm:presLayoutVars>
          <dgm:bulletEnabled val="1"/>
        </dgm:presLayoutVars>
      </dgm:prSet>
      <dgm:spPr/>
      <dgm:t>
        <a:bodyPr/>
        <a:lstStyle/>
        <a:p>
          <a:endParaRPr lang="en-US"/>
        </a:p>
      </dgm:t>
    </dgm:pt>
    <dgm:pt modelId="{A378D0AE-2948-42C4-BA2D-DFB6F49598A0}" type="pres">
      <dgm:prSet presAssocID="{75DD67DF-37B8-4CA3-B910-AB6F49713AA4}" presName="comp" presStyleCnt="0"/>
      <dgm:spPr/>
    </dgm:pt>
    <dgm:pt modelId="{2D392FB1-6143-4725-AB8F-A55B05529F27}" type="pres">
      <dgm:prSet presAssocID="{75DD67DF-37B8-4CA3-B910-AB6F49713AA4}" presName="child" presStyleLbl="bgAccFollowNode1" presStyleIdx="3" presStyleCnt="4"/>
      <dgm:spPr/>
      <dgm:t>
        <a:bodyPr/>
        <a:lstStyle/>
        <a:p>
          <a:endParaRPr lang="en-US"/>
        </a:p>
      </dgm:t>
    </dgm:pt>
    <dgm:pt modelId="{F49FC5C6-D472-4624-8EE5-E862D164AC0A}" type="pres">
      <dgm:prSet presAssocID="{75DD67DF-37B8-4CA3-B910-AB6F49713AA4}" presName="childTx" presStyleLbl="bgAccFollowNode1" presStyleIdx="3" presStyleCnt="4">
        <dgm:presLayoutVars>
          <dgm:bulletEnabled val="1"/>
        </dgm:presLayoutVars>
      </dgm:prSet>
      <dgm:spPr/>
      <dgm:t>
        <a:bodyPr/>
        <a:lstStyle/>
        <a:p>
          <a:endParaRPr lang="en-US"/>
        </a:p>
      </dgm:t>
    </dgm:pt>
    <dgm:pt modelId="{150347D3-5133-4856-92C8-E1F60A1EBFC9}" type="pres">
      <dgm:prSet presAssocID="{91E52987-ABF1-420B-B9F9-E3DB7018333B}" presName="negSpace" presStyleCnt="0"/>
      <dgm:spPr/>
    </dgm:pt>
    <dgm:pt modelId="{6102C4A9-50B7-4079-AA99-D413C4EA7630}" type="pres">
      <dgm:prSet presAssocID="{91E52987-ABF1-420B-B9F9-E3DB7018333B}" presName="circle" presStyleLbl="node1" presStyleIdx="0" presStyleCnt="1" custLinFactNeighborX="80395" custLinFactNeighborY="-115"/>
      <dgm:spPr/>
      <dgm:t>
        <a:bodyPr/>
        <a:lstStyle/>
        <a:p>
          <a:endParaRPr lang="en-US"/>
        </a:p>
      </dgm:t>
    </dgm:pt>
  </dgm:ptLst>
  <dgm:cxnLst>
    <dgm:cxn modelId="{19F141EA-3800-48E6-BD5C-37C52BBD1968}" type="presOf" srcId="{A592D06C-B508-4DE5-8B95-ED765EA5D787}" destId="{72F386D1-DEDE-4839-B02B-3EDCFB422BFB}" srcOrd="1" destOrd="0" presId="urn:microsoft.com/office/officeart/2005/8/layout/hList9"/>
    <dgm:cxn modelId="{227D392D-0013-4498-A7ED-C4A321FDCA47}" type="presOf" srcId="{17437ED4-B24F-4F31-805B-B3D9E26D6E96}" destId="{5D996A93-CC21-4242-A561-E00B4AC372B0}" srcOrd="0" destOrd="0" presId="urn:microsoft.com/office/officeart/2005/8/layout/hList9"/>
    <dgm:cxn modelId="{067A11FF-D035-4074-ACDA-FBBBFB3604F7}" srcId="{91E52987-ABF1-420B-B9F9-E3DB7018333B}" destId="{A592D06C-B508-4DE5-8B95-ED765EA5D787}" srcOrd="0" destOrd="0" parTransId="{F98832F4-55C6-417A-B260-43EC798F832E}" sibTransId="{10BA280D-B49B-44A0-9DB8-1B051889CF1C}"/>
    <dgm:cxn modelId="{50472CFC-D427-473A-AB2D-E9F3DEFAE9A2}" srcId="{91E52987-ABF1-420B-B9F9-E3DB7018333B}" destId="{B436B95C-CE6B-4E10-8869-EF95F9955627}" srcOrd="2" destOrd="0" parTransId="{FE99A3D3-E88B-40B5-AB42-F3A95D328D26}" sibTransId="{BB93E824-F75F-4588-918A-A4D4584A60D2}"/>
    <dgm:cxn modelId="{C03942AE-B4B3-486F-82FE-130430649754}" srcId="{91E52987-ABF1-420B-B9F9-E3DB7018333B}" destId="{17437ED4-B24F-4F31-805B-B3D9E26D6E96}" srcOrd="1" destOrd="0" parTransId="{CA66E738-C476-4C2D-B9FA-75F0B15D77EF}" sibTransId="{09DBB108-D048-41EE-888E-1468284FC431}"/>
    <dgm:cxn modelId="{F385498B-E593-4029-980B-DB5C1983FFB1}" type="presOf" srcId="{17437ED4-B24F-4F31-805B-B3D9E26D6E96}" destId="{F62BCB71-8E0D-4B69-8478-01B65B36699E}" srcOrd="1" destOrd="0" presId="urn:microsoft.com/office/officeart/2005/8/layout/hList9"/>
    <dgm:cxn modelId="{B362A5B4-691E-4FFB-8CB0-532AFEAE4B92}" srcId="{91E52987-ABF1-420B-B9F9-E3DB7018333B}" destId="{75DD67DF-37B8-4CA3-B910-AB6F49713AA4}" srcOrd="3" destOrd="0" parTransId="{E5948593-EC92-43B7-9925-66FCA77375EA}" sibTransId="{2ACFF111-E7B2-4A75-A0BC-869264274AF9}"/>
    <dgm:cxn modelId="{69C00673-B301-44AE-B947-D40108E535E1}" srcId="{AEDFF46C-BF55-4FB8-BEC8-729FA5B4AAFC}" destId="{91E52987-ABF1-420B-B9F9-E3DB7018333B}" srcOrd="0" destOrd="0" parTransId="{BCF70B06-B4F6-4791-B8C7-8076A76173B4}" sibTransId="{090BA077-F5FA-417B-8BFA-9674F161A2EA}"/>
    <dgm:cxn modelId="{4A76B63D-A2A4-4B0F-8743-6BC777CAEBF7}" type="presOf" srcId="{75DD67DF-37B8-4CA3-B910-AB6F49713AA4}" destId="{2D392FB1-6143-4725-AB8F-A55B05529F27}" srcOrd="0" destOrd="0" presId="urn:microsoft.com/office/officeart/2005/8/layout/hList9"/>
    <dgm:cxn modelId="{60C17D9F-30AE-4C8C-9661-449E0F52606B}" type="presOf" srcId="{91E52987-ABF1-420B-B9F9-E3DB7018333B}" destId="{6102C4A9-50B7-4079-AA99-D413C4EA7630}" srcOrd="0" destOrd="0" presId="urn:microsoft.com/office/officeart/2005/8/layout/hList9"/>
    <dgm:cxn modelId="{1A2E04B2-61BC-41FA-A0A4-287EAF72C525}" type="presOf" srcId="{75DD67DF-37B8-4CA3-B910-AB6F49713AA4}" destId="{F49FC5C6-D472-4624-8EE5-E862D164AC0A}" srcOrd="1" destOrd="0" presId="urn:microsoft.com/office/officeart/2005/8/layout/hList9"/>
    <dgm:cxn modelId="{5B164B33-BB68-4156-8BAA-72D30AD73320}" type="presOf" srcId="{AEDFF46C-BF55-4FB8-BEC8-729FA5B4AAFC}" destId="{AF987812-E1AC-4291-8799-17F197EA528A}" srcOrd="0" destOrd="0" presId="urn:microsoft.com/office/officeart/2005/8/layout/hList9"/>
    <dgm:cxn modelId="{A8963608-67AB-44BA-93E8-37888520FC40}" type="presOf" srcId="{A592D06C-B508-4DE5-8B95-ED765EA5D787}" destId="{54D9170C-9DE8-43D5-BDC4-42E6A9F79B65}" srcOrd="0" destOrd="0" presId="urn:microsoft.com/office/officeart/2005/8/layout/hList9"/>
    <dgm:cxn modelId="{6C77043F-B22F-4B45-9576-C267CD5AC829}" type="presOf" srcId="{B436B95C-CE6B-4E10-8869-EF95F9955627}" destId="{2C3C218C-20D9-4F0F-9AA1-246C4835E366}" srcOrd="1" destOrd="0" presId="urn:microsoft.com/office/officeart/2005/8/layout/hList9"/>
    <dgm:cxn modelId="{D4D17B12-98EE-4464-86E3-AF9DD7FD97CE}" type="presOf" srcId="{B436B95C-CE6B-4E10-8869-EF95F9955627}" destId="{3ECE720D-7B54-4A04-9C42-F795F6EC8F50}" srcOrd="0" destOrd="0" presId="urn:microsoft.com/office/officeart/2005/8/layout/hList9"/>
    <dgm:cxn modelId="{55862BF1-ED91-4807-A5BA-F47622AE8CF2}" type="presParOf" srcId="{AF987812-E1AC-4291-8799-17F197EA528A}" destId="{3D87FAEF-33EA-43C3-B923-A8EA33359F19}" srcOrd="0" destOrd="0" presId="urn:microsoft.com/office/officeart/2005/8/layout/hList9"/>
    <dgm:cxn modelId="{0AF3B141-7499-454F-B66A-9E42F8DF722C}" type="presParOf" srcId="{AF987812-E1AC-4291-8799-17F197EA528A}" destId="{27AA4113-5034-47C0-938D-84A9B7A01CCE}" srcOrd="1" destOrd="0" presId="urn:microsoft.com/office/officeart/2005/8/layout/hList9"/>
    <dgm:cxn modelId="{6AD3E612-EBE9-43F6-B602-ABB66F3F520D}" type="presParOf" srcId="{27AA4113-5034-47C0-938D-84A9B7A01CCE}" destId="{8EEFAD2C-AA4B-4D65-AF8A-97419DA51AE2}" srcOrd="0" destOrd="0" presId="urn:microsoft.com/office/officeart/2005/8/layout/hList9"/>
    <dgm:cxn modelId="{7CCE3FDB-D969-450F-B56A-21DF11BA291A}" type="presParOf" srcId="{27AA4113-5034-47C0-938D-84A9B7A01CCE}" destId="{60F74867-4106-4EA7-BC79-0E1917ACC405}" srcOrd="1" destOrd="0" presId="urn:microsoft.com/office/officeart/2005/8/layout/hList9"/>
    <dgm:cxn modelId="{10E3CCB1-BDFD-441F-8C1A-9E3DE3FD4640}" type="presParOf" srcId="{60F74867-4106-4EA7-BC79-0E1917ACC405}" destId="{54D9170C-9DE8-43D5-BDC4-42E6A9F79B65}" srcOrd="0" destOrd="0" presId="urn:microsoft.com/office/officeart/2005/8/layout/hList9"/>
    <dgm:cxn modelId="{1041D3A1-EE57-4104-84AB-94AE4FD5AC7E}" type="presParOf" srcId="{60F74867-4106-4EA7-BC79-0E1917ACC405}" destId="{72F386D1-DEDE-4839-B02B-3EDCFB422BFB}" srcOrd="1" destOrd="0" presId="urn:microsoft.com/office/officeart/2005/8/layout/hList9"/>
    <dgm:cxn modelId="{EE004EAC-488A-42FE-8209-F3B18E612522}" type="presParOf" srcId="{27AA4113-5034-47C0-938D-84A9B7A01CCE}" destId="{BE434235-BBF2-454B-B3A0-2961D83E04AE}" srcOrd="2" destOrd="0" presId="urn:microsoft.com/office/officeart/2005/8/layout/hList9"/>
    <dgm:cxn modelId="{59612856-459E-43A9-884E-CC539A9117D3}" type="presParOf" srcId="{BE434235-BBF2-454B-B3A0-2961D83E04AE}" destId="{5D996A93-CC21-4242-A561-E00B4AC372B0}" srcOrd="0" destOrd="0" presId="urn:microsoft.com/office/officeart/2005/8/layout/hList9"/>
    <dgm:cxn modelId="{1807C647-FD5C-4524-A633-E5E855B1EB7A}" type="presParOf" srcId="{BE434235-BBF2-454B-B3A0-2961D83E04AE}" destId="{F62BCB71-8E0D-4B69-8478-01B65B36699E}" srcOrd="1" destOrd="0" presId="urn:microsoft.com/office/officeart/2005/8/layout/hList9"/>
    <dgm:cxn modelId="{B87B4457-1A03-4F1A-97B9-AC09A8D7D450}" type="presParOf" srcId="{27AA4113-5034-47C0-938D-84A9B7A01CCE}" destId="{16885605-90F6-4C16-9388-48D15653B74C}" srcOrd="3" destOrd="0" presId="urn:microsoft.com/office/officeart/2005/8/layout/hList9"/>
    <dgm:cxn modelId="{83AC14E8-0046-440D-ADE2-60B9382A3969}" type="presParOf" srcId="{16885605-90F6-4C16-9388-48D15653B74C}" destId="{3ECE720D-7B54-4A04-9C42-F795F6EC8F50}" srcOrd="0" destOrd="0" presId="urn:microsoft.com/office/officeart/2005/8/layout/hList9"/>
    <dgm:cxn modelId="{95C592E9-48EE-4311-AE67-4C8FEEBF18BD}" type="presParOf" srcId="{16885605-90F6-4C16-9388-48D15653B74C}" destId="{2C3C218C-20D9-4F0F-9AA1-246C4835E366}" srcOrd="1" destOrd="0" presId="urn:microsoft.com/office/officeart/2005/8/layout/hList9"/>
    <dgm:cxn modelId="{214F4973-2EBD-46FA-AA21-FF36742C7994}" type="presParOf" srcId="{27AA4113-5034-47C0-938D-84A9B7A01CCE}" destId="{A378D0AE-2948-42C4-BA2D-DFB6F49598A0}" srcOrd="4" destOrd="0" presId="urn:microsoft.com/office/officeart/2005/8/layout/hList9"/>
    <dgm:cxn modelId="{E27C310F-25BC-43A6-80D9-C4B8038879DD}" type="presParOf" srcId="{A378D0AE-2948-42C4-BA2D-DFB6F49598A0}" destId="{2D392FB1-6143-4725-AB8F-A55B05529F27}" srcOrd="0" destOrd="0" presId="urn:microsoft.com/office/officeart/2005/8/layout/hList9"/>
    <dgm:cxn modelId="{54F82995-638C-4897-9206-F112A64A76ED}" type="presParOf" srcId="{A378D0AE-2948-42C4-BA2D-DFB6F49598A0}" destId="{F49FC5C6-D472-4624-8EE5-E862D164AC0A}" srcOrd="1" destOrd="0" presId="urn:microsoft.com/office/officeart/2005/8/layout/hList9"/>
    <dgm:cxn modelId="{C76DFB3D-82C2-4687-B5CA-2F3C53062831}" type="presParOf" srcId="{AF987812-E1AC-4291-8799-17F197EA528A}" destId="{150347D3-5133-4856-92C8-E1F60A1EBFC9}" srcOrd="2" destOrd="0" presId="urn:microsoft.com/office/officeart/2005/8/layout/hList9"/>
    <dgm:cxn modelId="{76CCB45D-125C-4ACD-B79D-2BEF846A26CD}" type="presParOf" srcId="{AF987812-E1AC-4291-8799-17F197EA528A}" destId="{6102C4A9-50B7-4079-AA99-D413C4EA7630}" srcOrd="3" destOrd="0" presId="urn:microsoft.com/office/officeart/2005/8/layout/hList9"/>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DFF46C-BF55-4FB8-BEC8-729FA5B4AAFC}"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91E52987-ABF1-420B-B9F9-E3DB7018333B}">
      <dgm:prSet phldrT="[Text]" custT="1"/>
      <dgm:spPr/>
      <dgm:t>
        <a:bodyPr/>
        <a:lstStyle/>
        <a:p>
          <a:r>
            <a:rPr lang="en-US" sz="1800" dirty="0" smtClean="0"/>
            <a:t>Modes</a:t>
          </a:r>
          <a:endParaRPr lang="en-US" sz="2200" dirty="0" smtClean="0"/>
        </a:p>
      </dgm:t>
    </dgm:pt>
    <dgm:pt modelId="{BCF70B06-B4F6-4791-B8C7-8076A76173B4}" type="parTrans" cxnId="{69C00673-B301-44AE-B947-D40108E535E1}">
      <dgm:prSet/>
      <dgm:spPr/>
      <dgm:t>
        <a:bodyPr/>
        <a:lstStyle/>
        <a:p>
          <a:endParaRPr lang="en-US"/>
        </a:p>
      </dgm:t>
    </dgm:pt>
    <dgm:pt modelId="{090BA077-F5FA-417B-8BFA-9674F161A2EA}" type="sibTrans" cxnId="{69C00673-B301-44AE-B947-D40108E535E1}">
      <dgm:prSet/>
      <dgm:spPr/>
      <dgm:t>
        <a:bodyPr/>
        <a:lstStyle/>
        <a:p>
          <a:endParaRPr lang="en-US"/>
        </a:p>
      </dgm:t>
    </dgm:pt>
    <dgm:pt modelId="{A592D06C-B508-4DE5-8B95-ED765EA5D787}">
      <dgm:prSet phldrT="[Text]"/>
      <dgm:spPr/>
      <dgm:t>
        <a:bodyPr/>
        <a:lstStyle/>
        <a:p>
          <a:r>
            <a:rPr lang="en-US" dirty="0" smtClean="0"/>
            <a:t>School Bus</a:t>
          </a:r>
          <a:endParaRPr lang="en-US" dirty="0"/>
        </a:p>
      </dgm:t>
    </dgm:pt>
    <dgm:pt modelId="{F98832F4-55C6-417A-B260-43EC798F832E}" type="parTrans" cxnId="{067A11FF-D035-4074-ACDA-FBBBFB3604F7}">
      <dgm:prSet/>
      <dgm:spPr/>
      <dgm:t>
        <a:bodyPr/>
        <a:lstStyle/>
        <a:p>
          <a:endParaRPr lang="en-US"/>
        </a:p>
      </dgm:t>
    </dgm:pt>
    <dgm:pt modelId="{10BA280D-B49B-44A0-9DB8-1B051889CF1C}" type="sibTrans" cxnId="{067A11FF-D035-4074-ACDA-FBBBFB3604F7}">
      <dgm:prSet/>
      <dgm:spPr/>
      <dgm:t>
        <a:bodyPr/>
        <a:lstStyle/>
        <a:p>
          <a:endParaRPr lang="en-US"/>
        </a:p>
      </dgm:t>
    </dgm:pt>
    <dgm:pt modelId="{17437ED4-B24F-4F31-805B-B3D9E26D6E96}">
      <dgm:prSet phldrT="[Text]"/>
      <dgm:spPr/>
      <dgm:t>
        <a:bodyPr/>
        <a:lstStyle/>
        <a:p>
          <a:r>
            <a:rPr lang="en-US" dirty="0" smtClean="0"/>
            <a:t>Car</a:t>
          </a:r>
          <a:endParaRPr lang="en-US" dirty="0"/>
        </a:p>
      </dgm:t>
    </dgm:pt>
    <dgm:pt modelId="{CA66E738-C476-4C2D-B9FA-75F0B15D77EF}" type="parTrans" cxnId="{C03942AE-B4B3-486F-82FE-130430649754}">
      <dgm:prSet/>
      <dgm:spPr/>
      <dgm:t>
        <a:bodyPr/>
        <a:lstStyle/>
        <a:p>
          <a:endParaRPr lang="en-US"/>
        </a:p>
      </dgm:t>
    </dgm:pt>
    <dgm:pt modelId="{09DBB108-D048-41EE-888E-1468284FC431}" type="sibTrans" cxnId="{C03942AE-B4B3-486F-82FE-130430649754}">
      <dgm:prSet/>
      <dgm:spPr/>
      <dgm:t>
        <a:bodyPr/>
        <a:lstStyle/>
        <a:p>
          <a:endParaRPr lang="en-US"/>
        </a:p>
      </dgm:t>
    </dgm:pt>
    <dgm:pt modelId="{B436B95C-CE6B-4E10-8869-EF95F9955627}">
      <dgm:prSet phldrT="[Text]"/>
      <dgm:spPr/>
      <dgm:t>
        <a:bodyPr/>
        <a:lstStyle/>
        <a:p>
          <a:r>
            <a:rPr lang="en-US" dirty="0" smtClean="0"/>
            <a:t>Walk</a:t>
          </a:r>
          <a:endParaRPr lang="en-US" dirty="0"/>
        </a:p>
      </dgm:t>
    </dgm:pt>
    <dgm:pt modelId="{FE99A3D3-E88B-40B5-AB42-F3A95D328D26}" type="parTrans" cxnId="{50472CFC-D427-473A-AB2D-E9F3DEFAE9A2}">
      <dgm:prSet/>
      <dgm:spPr/>
      <dgm:t>
        <a:bodyPr/>
        <a:lstStyle/>
        <a:p>
          <a:endParaRPr lang="en-US"/>
        </a:p>
      </dgm:t>
    </dgm:pt>
    <dgm:pt modelId="{BB93E824-F75F-4588-918A-A4D4584A60D2}" type="sibTrans" cxnId="{50472CFC-D427-473A-AB2D-E9F3DEFAE9A2}">
      <dgm:prSet/>
      <dgm:spPr/>
      <dgm:t>
        <a:bodyPr/>
        <a:lstStyle/>
        <a:p>
          <a:endParaRPr lang="en-US"/>
        </a:p>
      </dgm:t>
    </dgm:pt>
    <dgm:pt modelId="{550FD72A-8514-45F6-B596-9FCD598EC29D}">
      <dgm:prSet phldrT="[Text]"/>
      <dgm:spPr/>
      <dgm:t>
        <a:bodyPr/>
        <a:lstStyle/>
        <a:p>
          <a:r>
            <a:rPr lang="en-US" dirty="0" smtClean="0"/>
            <a:t>Bike</a:t>
          </a:r>
          <a:endParaRPr lang="en-US" dirty="0"/>
        </a:p>
      </dgm:t>
    </dgm:pt>
    <dgm:pt modelId="{10D55412-569E-42CE-9142-5CB13787CC28}" type="parTrans" cxnId="{DEEB01B8-BEFA-467C-A914-D6BDDE1DF9DA}">
      <dgm:prSet/>
      <dgm:spPr/>
      <dgm:t>
        <a:bodyPr/>
        <a:lstStyle/>
        <a:p>
          <a:endParaRPr lang="en-US"/>
        </a:p>
      </dgm:t>
    </dgm:pt>
    <dgm:pt modelId="{E596A452-6E8D-4309-B06A-D88C378C9012}" type="sibTrans" cxnId="{DEEB01B8-BEFA-467C-A914-D6BDDE1DF9DA}">
      <dgm:prSet/>
      <dgm:spPr/>
      <dgm:t>
        <a:bodyPr/>
        <a:lstStyle/>
        <a:p>
          <a:endParaRPr lang="en-US"/>
        </a:p>
      </dgm:t>
    </dgm:pt>
    <dgm:pt modelId="{FEFE28AD-5E4E-41FC-AC0C-73371C080646}" type="pres">
      <dgm:prSet presAssocID="{AEDFF46C-BF55-4FB8-BEC8-729FA5B4AAFC}" presName="list" presStyleCnt="0">
        <dgm:presLayoutVars>
          <dgm:dir/>
          <dgm:animLvl val="lvl"/>
        </dgm:presLayoutVars>
      </dgm:prSet>
      <dgm:spPr/>
      <dgm:t>
        <a:bodyPr/>
        <a:lstStyle/>
        <a:p>
          <a:endParaRPr lang="en-US"/>
        </a:p>
      </dgm:t>
    </dgm:pt>
    <dgm:pt modelId="{370A5583-B8CE-4C03-B7BA-D9E2E8FA650D}" type="pres">
      <dgm:prSet presAssocID="{91E52987-ABF1-420B-B9F9-E3DB7018333B}" presName="posSpace" presStyleCnt="0"/>
      <dgm:spPr/>
    </dgm:pt>
    <dgm:pt modelId="{A790FB2E-F361-4087-888C-C118ABD37EAC}" type="pres">
      <dgm:prSet presAssocID="{91E52987-ABF1-420B-B9F9-E3DB7018333B}" presName="vertFlow" presStyleCnt="0"/>
      <dgm:spPr/>
    </dgm:pt>
    <dgm:pt modelId="{154EFA89-3597-40F5-BFDB-1D970DD4F13B}" type="pres">
      <dgm:prSet presAssocID="{91E52987-ABF1-420B-B9F9-E3DB7018333B}" presName="topSpace" presStyleCnt="0"/>
      <dgm:spPr/>
    </dgm:pt>
    <dgm:pt modelId="{A5567495-F68D-4C78-8DC7-F15EBF8790C4}" type="pres">
      <dgm:prSet presAssocID="{91E52987-ABF1-420B-B9F9-E3DB7018333B}" presName="firstComp" presStyleCnt="0"/>
      <dgm:spPr/>
    </dgm:pt>
    <dgm:pt modelId="{B5DE2B1E-1D61-4D11-9DF3-D2447C141840}" type="pres">
      <dgm:prSet presAssocID="{91E52987-ABF1-420B-B9F9-E3DB7018333B}" presName="firstChild" presStyleLbl="bgAccFollowNode1" presStyleIdx="0" presStyleCnt="4"/>
      <dgm:spPr/>
      <dgm:t>
        <a:bodyPr/>
        <a:lstStyle/>
        <a:p>
          <a:endParaRPr lang="en-US"/>
        </a:p>
      </dgm:t>
    </dgm:pt>
    <dgm:pt modelId="{B184FF4C-3346-45AF-B723-411D8D75FDE8}" type="pres">
      <dgm:prSet presAssocID="{91E52987-ABF1-420B-B9F9-E3DB7018333B}" presName="firstChildTx" presStyleLbl="bgAccFollowNode1" presStyleIdx="0" presStyleCnt="4">
        <dgm:presLayoutVars>
          <dgm:bulletEnabled val="1"/>
        </dgm:presLayoutVars>
      </dgm:prSet>
      <dgm:spPr/>
      <dgm:t>
        <a:bodyPr/>
        <a:lstStyle/>
        <a:p>
          <a:endParaRPr lang="en-US"/>
        </a:p>
      </dgm:t>
    </dgm:pt>
    <dgm:pt modelId="{0DB555F7-FC38-4868-A6A4-DCFCDCB57333}" type="pres">
      <dgm:prSet presAssocID="{17437ED4-B24F-4F31-805B-B3D9E26D6E96}" presName="comp" presStyleCnt="0"/>
      <dgm:spPr/>
    </dgm:pt>
    <dgm:pt modelId="{580888D0-276E-4EF3-AFF1-135AD371517A}" type="pres">
      <dgm:prSet presAssocID="{17437ED4-B24F-4F31-805B-B3D9E26D6E96}" presName="child" presStyleLbl="bgAccFollowNode1" presStyleIdx="1" presStyleCnt="4"/>
      <dgm:spPr/>
      <dgm:t>
        <a:bodyPr/>
        <a:lstStyle/>
        <a:p>
          <a:endParaRPr lang="en-US"/>
        </a:p>
      </dgm:t>
    </dgm:pt>
    <dgm:pt modelId="{475A01AB-7E57-4764-82CB-88DD69170F14}" type="pres">
      <dgm:prSet presAssocID="{17437ED4-B24F-4F31-805B-B3D9E26D6E96}" presName="childTx" presStyleLbl="bgAccFollowNode1" presStyleIdx="1" presStyleCnt="4">
        <dgm:presLayoutVars>
          <dgm:bulletEnabled val="1"/>
        </dgm:presLayoutVars>
      </dgm:prSet>
      <dgm:spPr/>
      <dgm:t>
        <a:bodyPr/>
        <a:lstStyle/>
        <a:p>
          <a:endParaRPr lang="en-US"/>
        </a:p>
      </dgm:t>
    </dgm:pt>
    <dgm:pt modelId="{63E72D45-E1BA-44B2-8F17-565F54A6BC39}" type="pres">
      <dgm:prSet presAssocID="{B436B95C-CE6B-4E10-8869-EF95F9955627}" presName="comp" presStyleCnt="0"/>
      <dgm:spPr/>
    </dgm:pt>
    <dgm:pt modelId="{5E9A01AA-1A57-42B5-B579-057D109234D4}" type="pres">
      <dgm:prSet presAssocID="{B436B95C-CE6B-4E10-8869-EF95F9955627}" presName="child" presStyleLbl="bgAccFollowNode1" presStyleIdx="2" presStyleCnt="4"/>
      <dgm:spPr/>
      <dgm:t>
        <a:bodyPr/>
        <a:lstStyle/>
        <a:p>
          <a:endParaRPr lang="en-US"/>
        </a:p>
      </dgm:t>
    </dgm:pt>
    <dgm:pt modelId="{94F564D5-979B-486C-885E-6FCD17F79ECC}" type="pres">
      <dgm:prSet presAssocID="{B436B95C-CE6B-4E10-8869-EF95F9955627}" presName="childTx" presStyleLbl="bgAccFollowNode1" presStyleIdx="2" presStyleCnt="4">
        <dgm:presLayoutVars>
          <dgm:bulletEnabled val="1"/>
        </dgm:presLayoutVars>
      </dgm:prSet>
      <dgm:spPr/>
      <dgm:t>
        <a:bodyPr/>
        <a:lstStyle/>
        <a:p>
          <a:endParaRPr lang="en-US"/>
        </a:p>
      </dgm:t>
    </dgm:pt>
    <dgm:pt modelId="{6545EF4D-450B-4055-9D4B-A3AA0CB1A174}" type="pres">
      <dgm:prSet presAssocID="{550FD72A-8514-45F6-B596-9FCD598EC29D}" presName="comp" presStyleCnt="0"/>
      <dgm:spPr/>
    </dgm:pt>
    <dgm:pt modelId="{1BE02491-DC0C-4F03-893B-FB76D1646E4F}" type="pres">
      <dgm:prSet presAssocID="{550FD72A-8514-45F6-B596-9FCD598EC29D}" presName="child" presStyleLbl="bgAccFollowNode1" presStyleIdx="3" presStyleCnt="4"/>
      <dgm:spPr/>
      <dgm:t>
        <a:bodyPr/>
        <a:lstStyle/>
        <a:p>
          <a:endParaRPr lang="en-US"/>
        </a:p>
      </dgm:t>
    </dgm:pt>
    <dgm:pt modelId="{D58B2AF1-4072-45A8-8907-4941D09633B5}" type="pres">
      <dgm:prSet presAssocID="{550FD72A-8514-45F6-B596-9FCD598EC29D}" presName="childTx" presStyleLbl="bgAccFollowNode1" presStyleIdx="3" presStyleCnt="4">
        <dgm:presLayoutVars>
          <dgm:bulletEnabled val="1"/>
        </dgm:presLayoutVars>
      </dgm:prSet>
      <dgm:spPr/>
      <dgm:t>
        <a:bodyPr/>
        <a:lstStyle/>
        <a:p>
          <a:endParaRPr lang="en-US"/>
        </a:p>
      </dgm:t>
    </dgm:pt>
    <dgm:pt modelId="{D29A2DB6-414E-43D8-97D0-65D564BCD5E5}" type="pres">
      <dgm:prSet presAssocID="{91E52987-ABF1-420B-B9F9-E3DB7018333B}" presName="negSpace" presStyleCnt="0"/>
      <dgm:spPr/>
    </dgm:pt>
    <dgm:pt modelId="{24058A45-F5F2-4EEC-A8C9-AF39ADC11B52}" type="pres">
      <dgm:prSet presAssocID="{91E52987-ABF1-420B-B9F9-E3DB7018333B}" presName="circle" presStyleLbl="node1" presStyleIdx="0" presStyleCnt="1"/>
      <dgm:spPr/>
      <dgm:t>
        <a:bodyPr/>
        <a:lstStyle/>
        <a:p>
          <a:endParaRPr lang="en-US"/>
        </a:p>
      </dgm:t>
    </dgm:pt>
  </dgm:ptLst>
  <dgm:cxnLst>
    <dgm:cxn modelId="{799FE3BD-57A3-401A-A780-65635107B7D3}" type="presOf" srcId="{550FD72A-8514-45F6-B596-9FCD598EC29D}" destId="{1BE02491-DC0C-4F03-893B-FB76D1646E4F}" srcOrd="0" destOrd="0" presId="urn:microsoft.com/office/officeart/2005/8/layout/hList9"/>
    <dgm:cxn modelId="{94825C47-31D8-4F2A-86C6-EB26D0AAA841}" type="presOf" srcId="{550FD72A-8514-45F6-B596-9FCD598EC29D}" destId="{D58B2AF1-4072-45A8-8907-4941D09633B5}" srcOrd="1" destOrd="0" presId="urn:microsoft.com/office/officeart/2005/8/layout/hList9"/>
    <dgm:cxn modelId="{E8FA4B11-E8A3-47D6-948F-2D1C1A37BFA4}" type="presOf" srcId="{B436B95C-CE6B-4E10-8869-EF95F9955627}" destId="{5E9A01AA-1A57-42B5-B579-057D109234D4}" srcOrd="0" destOrd="0" presId="urn:microsoft.com/office/officeart/2005/8/layout/hList9"/>
    <dgm:cxn modelId="{20F5EBEF-1CF1-4448-8363-566CB4D8310F}" type="presOf" srcId="{17437ED4-B24F-4F31-805B-B3D9E26D6E96}" destId="{475A01AB-7E57-4764-82CB-88DD69170F14}" srcOrd="1" destOrd="0" presId="urn:microsoft.com/office/officeart/2005/8/layout/hList9"/>
    <dgm:cxn modelId="{EC20606C-12C2-45A3-80EA-A278ABCDC050}" type="presOf" srcId="{17437ED4-B24F-4F31-805B-B3D9E26D6E96}" destId="{580888D0-276E-4EF3-AFF1-135AD371517A}" srcOrd="0" destOrd="0" presId="urn:microsoft.com/office/officeart/2005/8/layout/hList9"/>
    <dgm:cxn modelId="{96D8C8A8-AA29-4A40-99B1-7F57DA95A253}" type="presOf" srcId="{A592D06C-B508-4DE5-8B95-ED765EA5D787}" destId="{B184FF4C-3346-45AF-B723-411D8D75FDE8}" srcOrd="1" destOrd="0" presId="urn:microsoft.com/office/officeart/2005/8/layout/hList9"/>
    <dgm:cxn modelId="{067A11FF-D035-4074-ACDA-FBBBFB3604F7}" srcId="{91E52987-ABF1-420B-B9F9-E3DB7018333B}" destId="{A592D06C-B508-4DE5-8B95-ED765EA5D787}" srcOrd="0" destOrd="0" parTransId="{F98832F4-55C6-417A-B260-43EC798F832E}" sibTransId="{10BA280D-B49B-44A0-9DB8-1B051889CF1C}"/>
    <dgm:cxn modelId="{04EBBC97-587B-4E8A-B176-BD51DB558E78}" type="presOf" srcId="{AEDFF46C-BF55-4FB8-BEC8-729FA5B4AAFC}" destId="{FEFE28AD-5E4E-41FC-AC0C-73371C080646}" srcOrd="0" destOrd="0" presId="urn:microsoft.com/office/officeart/2005/8/layout/hList9"/>
    <dgm:cxn modelId="{50472CFC-D427-473A-AB2D-E9F3DEFAE9A2}" srcId="{91E52987-ABF1-420B-B9F9-E3DB7018333B}" destId="{B436B95C-CE6B-4E10-8869-EF95F9955627}" srcOrd="2" destOrd="0" parTransId="{FE99A3D3-E88B-40B5-AB42-F3A95D328D26}" sibTransId="{BB93E824-F75F-4588-918A-A4D4584A60D2}"/>
    <dgm:cxn modelId="{C03942AE-B4B3-486F-82FE-130430649754}" srcId="{91E52987-ABF1-420B-B9F9-E3DB7018333B}" destId="{17437ED4-B24F-4F31-805B-B3D9E26D6E96}" srcOrd="1" destOrd="0" parTransId="{CA66E738-C476-4C2D-B9FA-75F0B15D77EF}" sibTransId="{09DBB108-D048-41EE-888E-1468284FC431}"/>
    <dgm:cxn modelId="{4359FFCA-DE1A-4A0C-8A16-2DD7993FB07A}" type="presOf" srcId="{B436B95C-CE6B-4E10-8869-EF95F9955627}" destId="{94F564D5-979B-486C-885E-6FCD17F79ECC}" srcOrd="1" destOrd="0" presId="urn:microsoft.com/office/officeart/2005/8/layout/hList9"/>
    <dgm:cxn modelId="{69C00673-B301-44AE-B947-D40108E535E1}" srcId="{AEDFF46C-BF55-4FB8-BEC8-729FA5B4AAFC}" destId="{91E52987-ABF1-420B-B9F9-E3DB7018333B}" srcOrd="0" destOrd="0" parTransId="{BCF70B06-B4F6-4791-B8C7-8076A76173B4}" sibTransId="{090BA077-F5FA-417B-8BFA-9674F161A2EA}"/>
    <dgm:cxn modelId="{DEEB01B8-BEFA-467C-A914-D6BDDE1DF9DA}" srcId="{91E52987-ABF1-420B-B9F9-E3DB7018333B}" destId="{550FD72A-8514-45F6-B596-9FCD598EC29D}" srcOrd="3" destOrd="0" parTransId="{10D55412-569E-42CE-9142-5CB13787CC28}" sibTransId="{E596A452-6E8D-4309-B06A-D88C378C9012}"/>
    <dgm:cxn modelId="{8932AB68-D530-429E-9FD4-E406EF59E4F2}" type="presOf" srcId="{A592D06C-B508-4DE5-8B95-ED765EA5D787}" destId="{B5DE2B1E-1D61-4D11-9DF3-D2447C141840}" srcOrd="0" destOrd="0" presId="urn:microsoft.com/office/officeart/2005/8/layout/hList9"/>
    <dgm:cxn modelId="{09784BB2-464F-4E8E-8E21-74F21851E9DC}" type="presOf" srcId="{91E52987-ABF1-420B-B9F9-E3DB7018333B}" destId="{24058A45-F5F2-4EEC-A8C9-AF39ADC11B52}" srcOrd="0" destOrd="0" presId="urn:microsoft.com/office/officeart/2005/8/layout/hList9"/>
    <dgm:cxn modelId="{CA2457B1-69B7-400C-9663-7D167F095AEE}" type="presParOf" srcId="{FEFE28AD-5E4E-41FC-AC0C-73371C080646}" destId="{370A5583-B8CE-4C03-B7BA-D9E2E8FA650D}" srcOrd="0" destOrd="0" presId="urn:microsoft.com/office/officeart/2005/8/layout/hList9"/>
    <dgm:cxn modelId="{7DE707D0-4B8B-40AE-A267-11C2B06E644E}" type="presParOf" srcId="{FEFE28AD-5E4E-41FC-AC0C-73371C080646}" destId="{A790FB2E-F361-4087-888C-C118ABD37EAC}" srcOrd="1" destOrd="0" presId="urn:microsoft.com/office/officeart/2005/8/layout/hList9"/>
    <dgm:cxn modelId="{C793982C-0AA2-42E7-9BF5-4016499EACFA}" type="presParOf" srcId="{A790FB2E-F361-4087-888C-C118ABD37EAC}" destId="{154EFA89-3597-40F5-BFDB-1D970DD4F13B}" srcOrd="0" destOrd="0" presId="urn:microsoft.com/office/officeart/2005/8/layout/hList9"/>
    <dgm:cxn modelId="{EC758ED6-5F20-4E5A-9F01-B22446D8E674}" type="presParOf" srcId="{A790FB2E-F361-4087-888C-C118ABD37EAC}" destId="{A5567495-F68D-4C78-8DC7-F15EBF8790C4}" srcOrd="1" destOrd="0" presId="urn:microsoft.com/office/officeart/2005/8/layout/hList9"/>
    <dgm:cxn modelId="{846EB174-964C-4AB3-A82A-4542580C6CD2}" type="presParOf" srcId="{A5567495-F68D-4C78-8DC7-F15EBF8790C4}" destId="{B5DE2B1E-1D61-4D11-9DF3-D2447C141840}" srcOrd="0" destOrd="0" presId="urn:microsoft.com/office/officeart/2005/8/layout/hList9"/>
    <dgm:cxn modelId="{B9877E3B-5B32-4859-A176-3D454B8BB932}" type="presParOf" srcId="{A5567495-F68D-4C78-8DC7-F15EBF8790C4}" destId="{B184FF4C-3346-45AF-B723-411D8D75FDE8}" srcOrd="1" destOrd="0" presId="urn:microsoft.com/office/officeart/2005/8/layout/hList9"/>
    <dgm:cxn modelId="{CD7B2CA2-D17B-4D03-BE28-C6E20D0AF007}" type="presParOf" srcId="{A790FB2E-F361-4087-888C-C118ABD37EAC}" destId="{0DB555F7-FC38-4868-A6A4-DCFCDCB57333}" srcOrd="2" destOrd="0" presId="urn:microsoft.com/office/officeart/2005/8/layout/hList9"/>
    <dgm:cxn modelId="{4E9AF771-0317-465B-8EE1-A0DB9B5C4E89}" type="presParOf" srcId="{0DB555F7-FC38-4868-A6A4-DCFCDCB57333}" destId="{580888D0-276E-4EF3-AFF1-135AD371517A}" srcOrd="0" destOrd="0" presId="urn:microsoft.com/office/officeart/2005/8/layout/hList9"/>
    <dgm:cxn modelId="{FD4ECA8F-45C9-4F3B-BE8C-E06280A4741A}" type="presParOf" srcId="{0DB555F7-FC38-4868-A6A4-DCFCDCB57333}" destId="{475A01AB-7E57-4764-82CB-88DD69170F14}" srcOrd="1" destOrd="0" presId="urn:microsoft.com/office/officeart/2005/8/layout/hList9"/>
    <dgm:cxn modelId="{A8C7680C-95F6-44BC-877F-B1CB06CA9172}" type="presParOf" srcId="{A790FB2E-F361-4087-888C-C118ABD37EAC}" destId="{63E72D45-E1BA-44B2-8F17-565F54A6BC39}" srcOrd="3" destOrd="0" presId="urn:microsoft.com/office/officeart/2005/8/layout/hList9"/>
    <dgm:cxn modelId="{93FB5990-8BC0-4D61-B800-C7F5EFFE7C4C}" type="presParOf" srcId="{63E72D45-E1BA-44B2-8F17-565F54A6BC39}" destId="{5E9A01AA-1A57-42B5-B579-057D109234D4}" srcOrd="0" destOrd="0" presId="urn:microsoft.com/office/officeart/2005/8/layout/hList9"/>
    <dgm:cxn modelId="{600C641C-9720-4DC0-A4F5-CAF35F16B69D}" type="presParOf" srcId="{63E72D45-E1BA-44B2-8F17-565F54A6BC39}" destId="{94F564D5-979B-486C-885E-6FCD17F79ECC}" srcOrd="1" destOrd="0" presId="urn:microsoft.com/office/officeart/2005/8/layout/hList9"/>
    <dgm:cxn modelId="{3AF7FE0B-738C-4C12-B443-AA584D883E79}" type="presParOf" srcId="{A790FB2E-F361-4087-888C-C118ABD37EAC}" destId="{6545EF4D-450B-4055-9D4B-A3AA0CB1A174}" srcOrd="4" destOrd="0" presId="urn:microsoft.com/office/officeart/2005/8/layout/hList9"/>
    <dgm:cxn modelId="{86093152-9936-4F68-93CA-9E25E393053C}" type="presParOf" srcId="{6545EF4D-450B-4055-9D4B-A3AA0CB1A174}" destId="{1BE02491-DC0C-4F03-893B-FB76D1646E4F}" srcOrd="0" destOrd="0" presId="urn:microsoft.com/office/officeart/2005/8/layout/hList9"/>
    <dgm:cxn modelId="{E038C0B7-799B-4C7F-863E-1AD80AFE1514}" type="presParOf" srcId="{6545EF4D-450B-4055-9D4B-A3AA0CB1A174}" destId="{D58B2AF1-4072-45A8-8907-4941D09633B5}" srcOrd="1" destOrd="0" presId="urn:microsoft.com/office/officeart/2005/8/layout/hList9"/>
    <dgm:cxn modelId="{D135AB80-626A-422D-B7C3-EB09F2D091E2}" type="presParOf" srcId="{FEFE28AD-5E4E-41FC-AC0C-73371C080646}" destId="{D29A2DB6-414E-43D8-97D0-65D564BCD5E5}" srcOrd="2" destOrd="0" presId="urn:microsoft.com/office/officeart/2005/8/layout/hList9"/>
    <dgm:cxn modelId="{D7981431-6CA7-4379-8ADD-7D93DF3446FC}" type="presParOf" srcId="{FEFE28AD-5E4E-41FC-AC0C-73371C080646}" destId="{24058A45-F5F2-4EEC-A8C9-AF39ADC11B52}" srcOrd="3" destOrd="0" presId="urn:microsoft.com/office/officeart/2005/8/layout/hList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DFF46C-BF55-4FB8-BEC8-729FA5B4AAFC}"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91E52987-ABF1-420B-B9F9-E3DB7018333B}">
      <dgm:prSet phldrT="[Text]"/>
      <dgm:spPr/>
      <dgm:t>
        <a:bodyPr/>
        <a:lstStyle/>
        <a:p>
          <a:r>
            <a:rPr lang="en-US" dirty="0" smtClean="0"/>
            <a:t>Impacts</a:t>
          </a:r>
        </a:p>
      </dgm:t>
    </dgm:pt>
    <dgm:pt modelId="{BCF70B06-B4F6-4791-B8C7-8076A76173B4}" type="parTrans" cxnId="{69C00673-B301-44AE-B947-D40108E535E1}">
      <dgm:prSet/>
      <dgm:spPr/>
      <dgm:t>
        <a:bodyPr/>
        <a:lstStyle/>
        <a:p>
          <a:endParaRPr lang="en-US"/>
        </a:p>
      </dgm:t>
    </dgm:pt>
    <dgm:pt modelId="{090BA077-F5FA-417B-8BFA-9674F161A2EA}" type="sibTrans" cxnId="{69C00673-B301-44AE-B947-D40108E535E1}">
      <dgm:prSet/>
      <dgm:spPr/>
      <dgm:t>
        <a:bodyPr/>
        <a:lstStyle/>
        <a:p>
          <a:endParaRPr lang="en-US"/>
        </a:p>
      </dgm:t>
    </dgm:pt>
    <dgm:pt modelId="{A592D06C-B508-4DE5-8B95-ED765EA5D787}">
      <dgm:prSet phldrT="[Text]"/>
      <dgm:spPr/>
      <dgm:t>
        <a:bodyPr/>
        <a:lstStyle/>
        <a:p>
          <a:r>
            <a:rPr lang="en-US" dirty="0" smtClean="0"/>
            <a:t>Air Quality</a:t>
          </a:r>
          <a:endParaRPr lang="en-US" dirty="0"/>
        </a:p>
      </dgm:t>
    </dgm:pt>
    <dgm:pt modelId="{F98832F4-55C6-417A-B260-43EC798F832E}" type="parTrans" cxnId="{067A11FF-D035-4074-ACDA-FBBBFB3604F7}">
      <dgm:prSet/>
      <dgm:spPr/>
      <dgm:t>
        <a:bodyPr/>
        <a:lstStyle/>
        <a:p>
          <a:endParaRPr lang="en-US"/>
        </a:p>
      </dgm:t>
    </dgm:pt>
    <dgm:pt modelId="{10BA280D-B49B-44A0-9DB8-1B051889CF1C}" type="sibTrans" cxnId="{067A11FF-D035-4074-ACDA-FBBBFB3604F7}">
      <dgm:prSet/>
      <dgm:spPr/>
      <dgm:t>
        <a:bodyPr/>
        <a:lstStyle/>
        <a:p>
          <a:endParaRPr lang="en-US"/>
        </a:p>
      </dgm:t>
    </dgm:pt>
    <dgm:pt modelId="{17437ED4-B24F-4F31-805B-B3D9E26D6E96}">
      <dgm:prSet phldrT="[Text]"/>
      <dgm:spPr/>
      <dgm:t>
        <a:bodyPr/>
        <a:lstStyle/>
        <a:p>
          <a:r>
            <a:rPr lang="en-US" dirty="0" smtClean="0"/>
            <a:t>Health</a:t>
          </a:r>
          <a:endParaRPr lang="en-US" dirty="0"/>
        </a:p>
      </dgm:t>
    </dgm:pt>
    <dgm:pt modelId="{CA66E738-C476-4C2D-B9FA-75F0B15D77EF}" type="parTrans" cxnId="{C03942AE-B4B3-486F-82FE-130430649754}">
      <dgm:prSet/>
      <dgm:spPr/>
      <dgm:t>
        <a:bodyPr/>
        <a:lstStyle/>
        <a:p>
          <a:endParaRPr lang="en-US"/>
        </a:p>
      </dgm:t>
    </dgm:pt>
    <dgm:pt modelId="{09DBB108-D048-41EE-888E-1468284FC431}" type="sibTrans" cxnId="{C03942AE-B4B3-486F-82FE-130430649754}">
      <dgm:prSet/>
      <dgm:spPr/>
      <dgm:t>
        <a:bodyPr/>
        <a:lstStyle/>
        <a:p>
          <a:endParaRPr lang="en-US"/>
        </a:p>
      </dgm:t>
    </dgm:pt>
    <dgm:pt modelId="{B436B95C-CE6B-4E10-8869-EF95F9955627}">
      <dgm:prSet phldrT="[Text]"/>
      <dgm:spPr/>
      <dgm:t>
        <a:bodyPr/>
        <a:lstStyle/>
        <a:p>
          <a:r>
            <a:rPr lang="en-US" dirty="0" smtClean="0"/>
            <a:t>Costs</a:t>
          </a:r>
          <a:endParaRPr lang="en-US" dirty="0"/>
        </a:p>
      </dgm:t>
    </dgm:pt>
    <dgm:pt modelId="{FE99A3D3-E88B-40B5-AB42-F3A95D328D26}" type="parTrans" cxnId="{50472CFC-D427-473A-AB2D-E9F3DEFAE9A2}">
      <dgm:prSet/>
      <dgm:spPr/>
      <dgm:t>
        <a:bodyPr/>
        <a:lstStyle/>
        <a:p>
          <a:endParaRPr lang="en-US"/>
        </a:p>
      </dgm:t>
    </dgm:pt>
    <dgm:pt modelId="{BB93E824-F75F-4588-918A-A4D4584A60D2}" type="sibTrans" cxnId="{50472CFC-D427-473A-AB2D-E9F3DEFAE9A2}">
      <dgm:prSet/>
      <dgm:spPr/>
      <dgm:t>
        <a:bodyPr/>
        <a:lstStyle/>
        <a:p>
          <a:endParaRPr lang="en-US"/>
        </a:p>
      </dgm:t>
    </dgm:pt>
    <dgm:pt modelId="{75DD67DF-37B8-4CA3-B910-AB6F49713AA4}">
      <dgm:prSet phldrT="[Text]"/>
      <dgm:spPr/>
      <dgm:t>
        <a:bodyPr/>
        <a:lstStyle/>
        <a:p>
          <a:r>
            <a:rPr lang="en-US" dirty="0" smtClean="0"/>
            <a:t>VMT</a:t>
          </a:r>
          <a:endParaRPr lang="en-US" dirty="0"/>
        </a:p>
      </dgm:t>
    </dgm:pt>
    <dgm:pt modelId="{E5948593-EC92-43B7-9925-66FCA77375EA}" type="parTrans" cxnId="{B362A5B4-691E-4FFB-8CB0-532AFEAE4B92}">
      <dgm:prSet/>
      <dgm:spPr/>
      <dgm:t>
        <a:bodyPr/>
        <a:lstStyle/>
        <a:p>
          <a:endParaRPr lang="en-US"/>
        </a:p>
      </dgm:t>
    </dgm:pt>
    <dgm:pt modelId="{2ACFF111-E7B2-4A75-A0BC-869264274AF9}" type="sibTrans" cxnId="{B362A5B4-691E-4FFB-8CB0-532AFEAE4B92}">
      <dgm:prSet/>
      <dgm:spPr/>
      <dgm:t>
        <a:bodyPr/>
        <a:lstStyle/>
        <a:p>
          <a:endParaRPr lang="en-US"/>
        </a:p>
      </dgm:t>
    </dgm:pt>
    <dgm:pt modelId="{AF987812-E1AC-4291-8799-17F197EA528A}" type="pres">
      <dgm:prSet presAssocID="{AEDFF46C-BF55-4FB8-BEC8-729FA5B4AAFC}" presName="list" presStyleCnt="0">
        <dgm:presLayoutVars>
          <dgm:dir/>
          <dgm:animLvl val="lvl"/>
        </dgm:presLayoutVars>
      </dgm:prSet>
      <dgm:spPr/>
      <dgm:t>
        <a:bodyPr/>
        <a:lstStyle/>
        <a:p>
          <a:endParaRPr lang="en-US"/>
        </a:p>
      </dgm:t>
    </dgm:pt>
    <dgm:pt modelId="{3D87FAEF-33EA-43C3-B923-A8EA33359F19}" type="pres">
      <dgm:prSet presAssocID="{91E52987-ABF1-420B-B9F9-E3DB7018333B}" presName="posSpace" presStyleCnt="0"/>
      <dgm:spPr/>
    </dgm:pt>
    <dgm:pt modelId="{27AA4113-5034-47C0-938D-84A9B7A01CCE}" type="pres">
      <dgm:prSet presAssocID="{91E52987-ABF1-420B-B9F9-E3DB7018333B}" presName="vertFlow" presStyleCnt="0"/>
      <dgm:spPr/>
    </dgm:pt>
    <dgm:pt modelId="{8EEFAD2C-AA4B-4D65-AF8A-97419DA51AE2}" type="pres">
      <dgm:prSet presAssocID="{91E52987-ABF1-420B-B9F9-E3DB7018333B}" presName="topSpace" presStyleCnt="0"/>
      <dgm:spPr/>
    </dgm:pt>
    <dgm:pt modelId="{60F74867-4106-4EA7-BC79-0E1917ACC405}" type="pres">
      <dgm:prSet presAssocID="{91E52987-ABF1-420B-B9F9-E3DB7018333B}" presName="firstComp" presStyleCnt="0"/>
      <dgm:spPr/>
    </dgm:pt>
    <dgm:pt modelId="{54D9170C-9DE8-43D5-BDC4-42E6A9F79B65}" type="pres">
      <dgm:prSet presAssocID="{91E52987-ABF1-420B-B9F9-E3DB7018333B}" presName="firstChild" presStyleLbl="bgAccFollowNode1" presStyleIdx="0" presStyleCnt="4"/>
      <dgm:spPr/>
      <dgm:t>
        <a:bodyPr/>
        <a:lstStyle/>
        <a:p>
          <a:endParaRPr lang="en-US"/>
        </a:p>
      </dgm:t>
    </dgm:pt>
    <dgm:pt modelId="{72F386D1-DEDE-4839-B02B-3EDCFB422BFB}" type="pres">
      <dgm:prSet presAssocID="{91E52987-ABF1-420B-B9F9-E3DB7018333B}" presName="firstChildTx" presStyleLbl="bgAccFollowNode1" presStyleIdx="0" presStyleCnt="4">
        <dgm:presLayoutVars>
          <dgm:bulletEnabled val="1"/>
        </dgm:presLayoutVars>
      </dgm:prSet>
      <dgm:spPr/>
      <dgm:t>
        <a:bodyPr/>
        <a:lstStyle/>
        <a:p>
          <a:endParaRPr lang="en-US"/>
        </a:p>
      </dgm:t>
    </dgm:pt>
    <dgm:pt modelId="{BE434235-BBF2-454B-B3A0-2961D83E04AE}" type="pres">
      <dgm:prSet presAssocID="{17437ED4-B24F-4F31-805B-B3D9E26D6E96}" presName="comp" presStyleCnt="0"/>
      <dgm:spPr/>
    </dgm:pt>
    <dgm:pt modelId="{5D996A93-CC21-4242-A561-E00B4AC372B0}" type="pres">
      <dgm:prSet presAssocID="{17437ED4-B24F-4F31-805B-B3D9E26D6E96}" presName="child" presStyleLbl="bgAccFollowNode1" presStyleIdx="1" presStyleCnt="4"/>
      <dgm:spPr/>
      <dgm:t>
        <a:bodyPr/>
        <a:lstStyle/>
        <a:p>
          <a:endParaRPr lang="en-US"/>
        </a:p>
      </dgm:t>
    </dgm:pt>
    <dgm:pt modelId="{F62BCB71-8E0D-4B69-8478-01B65B36699E}" type="pres">
      <dgm:prSet presAssocID="{17437ED4-B24F-4F31-805B-B3D9E26D6E96}" presName="childTx" presStyleLbl="bgAccFollowNode1" presStyleIdx="1" presStyleCnt="4">
        <dgm:presLayoutVars>
          <dgm:bulletEnabled val="1"/>
        </dgm:presLayoutVars>
      </dgm:prSet>
      <dgm:spPr/>
      <dgm:t>
        <a:bodyPr/>
        <a:lstStyle/>
        <a:p>
          <a:endParaRPr lang="en-US"/>
        </a:p>
      </dgm:t>
    </dgm:pt>
    <dgm:pt modelId="{16885605-90F6-4C16-9388-48D15653B74C}" type="pres">
      <dgm:prSet presAssocID="{B436B95C-CE6B-4E10-8869-EF95F9955627}" presName="comp" presStyleCnt="0"/>
      <dgm:spPr/>
    </dgm:pt>
    <dgm:pt modelId="{3ECE720D-7B54-4A04-9C42-F795F6EC8F50}" type="pres">
      <dgm:prSet presAssocID="{B436B95C-CE6B-4E10-8869-EF95F9955627}" presName="child" presStyleLbl="bgAccFollowNode1" presStyleIdx="2" presStyleCnt="4"/>
      <dgm:spPr/>
      <dgm:t>
        <a:bodyPr/>
        <a:lstStyle/>
        <a:p>
          <a:endParaRPr lang="en-US"/>
        </a:p>
      </dgm:t>
    </dgm:pt>
    <dgm:pt modelId="{2C3C218C-20D9-4F0F-9AA1-246C4835E366}" type="pres">
      <dgm:prSet presAssocID="{B436B95C-CE6B-4E10-8869-EF95F9955627}" presName="childTx" presStyleLbl="bgAccFollowNode1" presStyleIdx="2" presStyleCnt="4">
        <dgm:presLayoutVars>
          <dgm:bulletEnabled val="1"/>
        </dgm:presLayoutVars>
      </dgm:prSet>
      <dgm:spPr/>
      <dgm:t>
        <a:bodyPr/>
        <a:lstStyle/>
        <a:p>
          <a:endParaRPr lang="en-US"/>
        </a:p>
      </dgm:t>
    </dgm:pt>
    <dgm:pt modelId="{A378D0AE-2948-42C4-BA2D-DFB6F49598A0}" type="pres">
      <dgm:prSet presAssocID="{75DD67DF-37B8-4CA3-B910-AB6F49713AA4}" presName="comp" presStyleCnt="0"/>
      <dgm:spPr/>
    </dgm:pt>
    <dgm:pt modelId="{2D392FB1-6143-4725-AB8F-A55B05529F27}" type="pres">
      <dgm:prSet presAssocID="{75DD67DF-37B8-4CA3-B910-AB6F49713AA4}" presName="child" presStyleLbl="bgAccFollowNode1" presStyleIdx="3" presStyleCnt="4"/>
      <dgm:spPr/>
      <dgm:t>
        <a:bodyPr/>
        <a:lstStyle/>
        <a:p>
          <a:endParaRPr lang="en-US"/>
        </a:p>
      </dgm:t>
    </dgm:pt>
    <dgm:pt modelId="{F49FC5C6-D472-4624-8EE5-E862D164AC0A}" type="pres">
      <dgm:prSet presAssocID="{75DD67DF-37B8-4CA3-B910-AB6F49713AA4}" presName="childTx" presStyleLbl="bgAccFollowNode1" presStyleIdx="3" presStyleCnt="4">
        <dgm:presLayoutVars>
          <dgm:bulletEnabled val="1"/>
        </dgm:presLayoutVars>
      </dgm:prSet>
      <dgm:spPr/>
      <dgm:t>
        <a:bodyPr/>
        <a:lstStyle/>
        <a:p>
          <a:endParaRPr lang="en-US"/>
        </a:p>
      </dgm:t>
    </dgm:pt>
    <dgm:pt modelId="{150347D3-5133-4856-92C8-E1F60A1EBFC9}" type="pres">
      <dgm:prSet presAssocID="{91E52987-ABF1-420B-B9F9-E3DB7018333B}" presName="negSpace" presStyleCnt="0"/>
      <dgm:spPr/>
    </dgm:pt>
    <dgm:pt modelId="{6102C4A9-50B7-4079-AA99-D413C4EA7630}" type="pres">
      <dgm:prSet presAssocID="{91E52987-ABF1-420B-B9F9-E3DB7018333B}" presName="circle" presStyleLbl="node1" presStyleIdx="0" presStyleCnt="1" custLinFactNeighborX="80395" custLinFactNeighborY="-115"/>
      <dgm:spPr/>
      <dgm:t>
        <a:bodyPr/>
        <a:lstStyle/>
        <a:p>
          <a:endParaRPr lang="en-US"/>
        </a:p>
      </dgm:t>
    </dgm:pt>
  </dgm:ptLst>
  <dgm:cxnLst>
    <dgm:cxn modelId="{F78422DD-6D2E-4B4A-98B6-CDB9920AF813}" type="presOf" srcId="{17437ED4-B24F-4F31-805B-B3D9E26D6E96}" destId="{F62BCB71-8E0D-4B69-8478-01B65B36699E}" srcOrd="1" destOrd="0" presId="urn:microsoft.com/office/officeart/2005/8/layout/hList9"/>
    <dgm:cxn modelId="{3D25FB4A-2548-4B3F-8DEA-340AE5C7FAF9}" type="presOf" srcId="{AEDFF46C-BF55-4FB8-BEC8-729FA5B4AAFC}" destId="{AF987812-E1AC-4291-8799-17F197EA528A}" srcOrd="0" destOrd="0" presId="urn:microsoft.com/office/officeart/2005/8/layout/hList9"/>
    <dgm:cxn modelId="{D7ABE4BD-D778-4C76-8884-E3FEBD72661D}" type="presOf" srcId="{A592D06C-B508-4DE5-8B95-ED765EA5D787}" destId="{54D9170C-9DE8-43D5-BDC4-42E6A9F79B65}" srcOrd="0" destOrd="0" presId="urn:microsoft.com/office/officeart/2005/8/layout/hList9"/>
    <dgm:cxn modelId="{067A11FF-D035-4074-ACDA-FBBBFB3604F7}" srcId="{91E52987-ABF1-420B-B9F9-E3DB7018333B}" destId="{A592D06C-B508-4DE5-8B95-ED765EA5D787}" srcOrd="0" destOrd="0" parTransId="{F98832F4-55C6-417A-B260-43EC798F832E}" sibTransId="{10BA280D-B49B-44A0-9DB8-1B051889CF1C}"/>
    <dgm:cxn modelId="{4B859229-6FE0-4378-9A02-14BF33130F16}" type="presOf" srcId="{A592D06C-B508-4DE5-8B95-ED765EA5D787}" destId="{72F386D1-DEDE-4839-B02B-3EDCFB422BFB}" srcOrd="1" destOrd="0" presId="urn:microsoft.com/office/officeart/2005/8/layout/hList9"/>
    <dgm:cxn modelId="{50472CFC-D427-473A-AB2D-E9F3DEFAE9A2}" srcId="{91E52987-ABF1-420B-B9F9-E3DB7018333B}" destId="{B436B95C-CE6B-4E10-8869-EF95F9955627}" srcOrd="2" destOrd="0" parTransId="{FE99A3D3-E88B-40B5-AB42-F3A95D328D26}" sibTransId="{BB93E824-F75F-4588-918A-A4D4584A60D2}"/>
    <dgm:cxn modelId="{C03942AE-B4B3-486F-82FE-130430649754}" srcId="{91E52987-ABF1-420B-B9F9-E3DB7018333B}" destId="{17437ED4-B24F-4F31-805B-B3D9E26D6E96}" srcOrd="1" destOrd="0" parTransId="{CA66E738-C476-4C2D-B9FA-75F0B15D77EF}" sibTransId="{09DBB108-D048-41EE-888E-1468284FC431}"/>
    <dgm:cxn modelId="{B362A5B4-691E-4FFB-8CB0-532AFEAE4B92}" srcId="{91E52987-ABF1-420B-B9F9-E3DB7018333B}" destId="{75DD67DF-37B8-4CA3-B910-AB6F49713AA4}" srcOrd="3" destOrd="0" parTransId="{E5948593-EC92-43B7-9925-66FCA77375EA}" sibTransId="{2ACFF111-E7B2-4A75-A0BC-869264274AF9}"/>
    <dgm:cxn modelId="{69C00673-B301-44AE-B947-D40108E535E1}" srcId="{AEDFF46C-BF55-4FB8-BEC8-729FA5B4AAFC}" destId="{91E52987-ABF1-420B-B9F9-E3DB7018333B}" srcOrd="0" destOrd="0" parTransId="{BCF70B06-B4F6-4791-B8C7-8076A76173B4}" sibTransId="{090BA077-F5FA-417B-8BFA-9674F161A2EA}"/>
    <dgm:cxn modelId="{630CF405-9524-425A-B949-49BA59E6335D}" type="presOf" srcId="{91E52987-ABF1-420B-B9F9-E3DB7018333B}" destId="{6102C4A9-50B7-4079-AA99-D413C4EA7630}" srcOrd="0" destOrd="0" presId="urn:microsoft.com/office/officeart/2005/8/layout/hList9"/>
    <dgm:cxn modelId="{0D6436DF-D9A2-4A2F-8C77-D8CAB9C8D349}" type="presOf" srcId="{75DD67DF-37B8-4CA3-B910-AB6F49713AA4}" destId="{F49FC5C6-D472-4624-8EE5-E862D164AC0A}" srcOrd="1" destOrd="0" presId="urn:microsoft.com/office/officeart/2005/8/layout/hList9"/>
    <dgm:cxn modelId="{BCAE10A2-F7DB-412B-A92D-50627C106DC8}" type="presOf" srcId="{17437ED4-B24F-4F31-805B-B3D9E26D6E96}" destId="{5D996A93-CC21-4242-A561-E00B4AC372B0}" srcOrd="0" destOrd="0" presId="urn:microsoft.com/office/officeart/2005/8/layout/hList9"/>
    <dgm:cxn modelId="{865AFCDD-A4E0-4AF1-B827-9E2C161D90D0}" type="presOf" srcId="{B436B95C-CE6B-4E10-8869-EF95F9955627}" destId="{2C3C218C-20D9-4F0F-9AA1-246C4835E366}" srcOrd="1" destOrd="0" presId="urn:microsoft.com/office/officeart/2005/8/layout/hList9"/>
    <dgm:cxn modelId="{AC1BFAC3-B254-4DC6-B231-6CCEC5CAC7A2}" type="presOf" srcId="{B436B95C-CE6B-4E10-8869-EF95F9955627}" destId="{3ECE720D-7B54-4A04-9C42-F795F6EC8F50}" srcOrd="0" destOrd="0" presId="urn:microsoft.com/office/officeart/2005/8/layout/hList9"/>
    <dgm:cxn modelId="{30BA2421-AAAF-4F2B-B9F5-8024BAC56E08}" type="presOf" srcId="{75DD67DF-37B8-4CA3-B910-AB6F49713AA4}" destId="{2D392FB1-6143-4725-AB8F-A55B05529F27}" srcOrd="0" destOrd="0" presId="urn:microsoft.com/office/officeart/2005/8/layout/hList9"/>
    <dgm:cxn modelId="{0813EEAA-7F5E-4CC6-A4A8-F3C88BE4CAD5}" type="presParOf" srcId="{AF987812-E1AC-4291-8799-17F197EA528A}" destId="{3D87FAEF-33EA-43C3-B923-A8EA33359F19}" srcOrd="0" destOrd="0" presId="urn:microsoft.com/office/officeart/2005/8/layout/hList9"/>
    <dgm:cxn modelId="{3979965F-FDAD-4484-BF32-E1DEDE281565}" type="presParOf" srcId="{AF987812-E1AC-4291-8799-17F197EA528A}" destId="{27AA4113-5034-47C0-938D-84A9B7A01CCE}" srcOrd="1" destOrd="0" presId="urn:microsoft.com/office/officeart/2005/8/layout/hList9"/>
    <dgm:cxn modelId="{75E881CD-0C1F-4503-A53F-BEDD768D9134}" type="presParOf" srcId="{27AA4113-5034-47C0-938D-84A9B7A01CCE}" destId="{8EEFAD2C-AA4B-4D65-AF8A-97419DA51AE2}" srcOrd="0" destOrd="0" presId="urn:microsoft.com/office/officeart/2005/8/layout/hList9"/>
    <dgm:cxn modelId="{A671C0DC-C523-4139-80C5-0F1CCD93FF61}" type="presParOf" srcId="{27AA4113-5034-47C0-938D-84A9B7A01CCE}" destId="{60F74867-4106-4EA7-BC79-0E1917ACC405}" srcOrd="1" destOrd="0" presId="urn:microsoft.com/office/officeart/2005/8/layout/hList9"/>
    <dgm:cxn modelId="{A09AFFF7-6C3F-4118-A3E9-FD24149E9837}" type="presParOf" srcId="{60F74867-4106-4EA7-BC79-0E1917ACC405}" destId="{54D9170C-9DE8-43D5-BDC4-42E6A9F79B65}" srcOrd="0" destOrd="0" presId="urn:microsoft.com/office/officeart/2005/8/layout/hList9"/>
    <dgm:cxn modelId="{3CF54EE0-F0F1-4544-B470-E64DF053E2DA}" type="presParOf" srcId="{60F74867-4106-4EA7-BC79-0E1917ACC405}" destId="{72F386D1-DEDE-4839-B02B-3EDCFB422BFB}" srcOrd="1" destOrd="0" presId="urn:microsoft.com/office/officeart/2005/8/layout/hList9"/>
    <dgm:cxn modelId="{C2A3D790-581E-4C52-977E-3E565B36AADB}" type="presParOf" srcId="{27AA4113-5034-47C0-938D-84A9B7A01CCE}" destId="{BE434235-BBF2-454B-B3A0-2961D83E04AE}" srcOrd="2" destOrd="0" presId="urn:microsoft.com/office/officeart/2005/8/layout/hList9"/>
    <dgm:cxn modelId="{0637C3D6-DF28-40B8-AEEE-07E36A353D8E}" type="presParOf" srcId="{BE434235-BBF2-454B-B3A0-2961D83E04AE}" destId="{5D996A93-CC21-4242-A561-E00B4AC372B0}" srcOrd="0" destOrd="0" presId="urn:microsoft.com/office/officeart/2005/8/layout/hList9"/>
    <dgm:cxn modelId="{3C8DA371-47E6-469D-8D4E-4E1DB148FE20}" type="presParOf" srcId="{BE434235-BBF2-454B-B3A0-2961D83E04AE}" destId="{F62BCB71-8E0D-4B69-8478-01B65B36699E}" srcOrd="1" destOrd="0" presId="urn:microsoft.com/office/officeart/2005/8/layout/hList9"/>
    <dgm:cxn modelId="{7361D59D-3517-4F05-A1DF-9BE127931897}" type="presParOf" srcId="{27AA4113-5034-47C0-938D-84A9B7A01CCE}" destId="{16885605-90F6-4C16-9388-48D15653B74C}" srcOrd="3" destOrd="0" presId="urn:microsoft.com/office/officeart/2005/8/layout/hList9"/>
    <dgm:cxn modelId="{6C0617E1-4103-4950-B4E0-36B64F44D149}" type="presParOf" srcId="{16885605-90F6-4C16-9388-48D15653B74C}" destId="{3ECE720D-7B54-4A04-9C42-F795F6EC8F50}" srcOrd="0" destOrd="0" presId="urn:microsoft.com/office/officeart/2005/8/layout/hList9"/>
    <dgm:cxn modelId="{8DD2F998-0E6B-47C2-B7E1-2F0353651999}" type="presParOf" srcId="{16885605-90F6-4C16-9388-48D15653B74C}" destId="{2C3C218C-20D9-4F0F-9AA1-246C4835E366}" srcOrd="1" destOrd="0" presId="urn:microsoft.com/office/officeart/2005/8/layout/hList9"/>
    <dgm:cxn modelId="{88752AFE-7431-4F9F-BA86-1ACBDEFCF893}" type="presParOf" srcId="{27AA4113-5034-47C0-938D-84A9B7A01CCE}" destId="{A378D0AE-2948-42C4-BA2D-DFB6F49598A0}" srcOrd="4" destOrd="0" presId="urn:microsoft.com/office/officeart/2005/8/layout/hList9"/>
    <dgm:cxn modelId="{B7DDA853-92DF-4107-B1A4-45DE8ED1B0B1}" type="presParOf" srcId="{A378D0AE-2948-42C4-BA2D-DFB6F49598A0}" destId="{2D392FB1-6143-4725-AB8F-A55B05529F27}" srcOrd="0" destOrd="0" presId="urn:microsoft.com/office/officeart/2005/8/layout/hList9"/>
    <dgm:cxn modelId="{7F921737-DA34-49A8-AD1A-50786FCA978B}" type="presParOf" srcId="{A378D0AE-2948-42C4-BA2D-DFB6F49598A0}" destId="{F49FC5C6-D472-4624-8EE5-E862D164AC0A}" srcOrd="1" destOrd="0" presId="urn:microsoft.com/office/officeart/2005/8/layout/hList9"/>
    <dgm:cxn modelId="{68A763DD-BF19-434D-9493-03E4B2626AC7}" type="presParOf" srcId="{AF987812-E1AC-4291-8799-17F197EA528A}" destId="{150347D3-5133-4856-92C8-E1F60A1EBFC9}" srcOrd="2" destOrd="0" presId="urn:microsoft.com/office/officeart/2005/8/layout/hList9"/>
    <dgm:cxn modelId="{680717D4-F0EC-4002-B1CE-60CC1BB76506}" type="presParOf" srcId="{AF987812-E1AC-4291-8799-17F197EA528A}" destId="{6102C4A9-50B7-4079-AA99-D413C4EA7630}" srcOrd="3" destOrd="0" presId="urn:microsoft.com/office/officeart/2005/8/layout/hList9"/>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E990A8-D8F1-4480-82DD-9F04739EEE68}" type="doc">
      <dgm:prSet loTypeId="urn:microsoft.com/office/officeart/2005/8/layout/venn3" loCatId="relationship" qsTypeId="urn:microsoft.com/office/officeart/2005/8/quickstyle/simple5" qsCatId="simple" csTypeId="urn:microsoft.com/office/officeart/2005/8/colors/accent1_2" csCatId="accent1" phldr="1"/>
      <dgm:spPr/>
      <dgm:t>
        <a:bodyPr/>
        <a:lstStyle/>
        <a:p>
          <a:endParaRPr lang="en-US"/>
        </a:p>
      </dgm:t>
    </dgm:pt>
    <dgm:pt modelId="{B04A2660-19AD-4D21-9196-476A36D26F6C}">
      <dgm:prSet phldrT="[Text]" custT="1"/>
      <dgm:spPr/>
      <dgm:t>
        <a:bodyPr/>
        <a:lstStyle/>
        <a:p>
          <a:r>
            <a:rPr lang="en-US" sz="1800" b="1" dirty="0" smtClean="0">
              <a:solidFill>
                <a:schemeClr val="bg1"/>
              </a:solidFill>
              <a:effectLst>
                <a:outerShdw blurRad="38100" dist="38100" dir="2700000" algn="tl">
                  <a:srgbClr val="000000">
                    <a:alpha val="43137"/>
                  </a:srgbClr>
                </a:outerShdw>
              </a:effectLst>
            </a:rPr>
            <a:t>Community</a:t>
          </a:r>
          <a:endParaRPr lang="en-US" sz="1800" b="1" dirty="0">
            <a:solidFill>
              <a:schemeClr val="bg1"/>
            </a:solidFill>
            <a:effectLst>
              <a:outerShdw blurRad="38100" dist="38100" dir="2700000" algn="tl">
                <a:srgbClr val="000000">
                  <a:alpha val="43137"/>
                </a:srgbClr>
              </a:outerShdw>
            </a:effectLst>
          </a:endParaRPr>
        </a:p>
      </dgm:t>
    </dgm:pt>
    <dgm:pt modelId="{52B2C88E-869A-40B8-94B6-85C050CAF182}" type="sibTrans" cxnId="{C0D2A3D5-8FDF-4137-B08A-1A08286E4FA0}">
      <dgm:prSet/>
      <dgm:spPr/>
      <dgm:t>
        <a:bodyPr/>
        <a:lstStyle/>
        <a:p>
          <a:endParaRPr lang="en-US" sz="1800" b="1">
            <a:solidFill>
              <a:schemeClr val="bg1"/>
            </a:solidFill>
            <a:effectLst>
              <a:outerShdw blurRad="38100" dist="38100" dir="2700000" algn="tl">
                <a:srgbClr val="000000">
                  <a:alpha val="43137"/>
                </a:srgbClr>
              </a:outerShdw>
            </a:effectLst>
          </a:endParaRPr>
        </a:p>
      </dgm:t>
    </dgm:pt>
    <dgm:pt modelId="{31524486-90A8-4326-AA41-4D33F3E7C671}" type="parTrans" cxnId="{C0D2A3D5-8FDF-4137-B08A-1A08286E4FA0}">
      <dgm:prSet/>
      <dgm:spPr/>
      <dgm:t>
        <a:bodyPr/>
        <a:lstStyle/>
        <a:p>
          <a:endParaRPr lang="en-US" sz="1800" b="1">
            <a:solidFill>
              <a:schemeClr val="bg1"/>
            </a:solidFill>
            <a:effectLst>
              <a:outerShdw blurRad="38100" dist="38100" dir="2700000" algn="tl">
                <a:srgbClr val="000000">
                  <a:alpha val="43137"/>
                </a:srgbClr>
              </a:outerShdw>
            </a:effectLst>
          </a:endParaRPr>
        </a:p>
      </dgm:t>
    </dgm:pt>
    <dgm:pt modelId="{908E8350-93A8-4C51-8AC4-9A0F0562C457}">
      <dgm:prSet phldrT="[Text]" custT="1"/>
      <dgm:spPr/>
      <dgm:t>
        <a:bodyPr/>
        <a:lstStyle/>
        <a:p>
          <a:r>
            <a:rPr lang="en-US" sz="1800" b="1" dirty="0" smtClean="0">
              <a:solidFill>
                <a:schemeClr val="bg1"/>
              </a:solidFill>
              <a:effectLst>
                <a:outerShdw blurRad="38100" dist="38100" dir="2700000" algn="tl">
                  <a:srgbClr val="000000">
                    <a:alpha val="43137"/>
                  </a:srgbClr>
                </a:outerShdw>
              </a:effectLst>
            </a:rPr>
            <a:t>Collaboration</a:t>
          </a:r>
          <a:endParaRPr lang="en-US" sz="1800" b="1" dirty="0">
            <a:solidFill>
              <a:schemeClr val="bg1"/>
            </a:solidFill>
            <a:effectLst>
              <a:outerShdw blurRad="38100" dist="38100" dir="2700000" algn="tl">
                <a:srgbClr val="000000">
                  <a:alpha val="43137"/>
                </a:srgbClr>
              </a:outerShdw>
            </a:effectLst>
          </a:endParaRPr>
        </a:p>
      </dgm:t>
    </dgm:pt>
    <dgm:pt modelId="{AF37DD87-89CD-4D1E-8EA7-FF994A9523C3}" type="parTrans" cxnId="{2F0BB6F6-94A6-4841-888E-F8E76D473F1D}">
      <dgm:prSet/>
      <dgm:spPr/>
      <dgm:t>
        <a:bodyPr/>
        <a:lstStyle/>
        <a:p>
          <a:endParaRPr lang="en-US" sz="1800" b="1">
            <a:solidFill>
              <a:schemeClr val="bg1"/>
            </a:solidFill>
            <a:effectLst>
              <a:outerShdw blurRad="38100" dist="38100" dir="2700000" algn="tl">
                <a:srgbClr val="000000">
                  <a:alpha val="43137"/>
                </a:srgbClr>
              </a:outerShdw>
            </a:effectLst>
          </a:endParaRPr>
        </a:p>
      </dgm:t>
    </dgm:pt>
    <dgm:pt modelId="{A9F13700-AF2E-4B45-AFC4-28380E435EB3}" type="sibTrans" cxnId="{2F0BB6F6-94A6-4841-888E-F8E76D473F1D}">
      <dgm:prSet/>
      <dgm:spPr/>
      <dgm:t>
        <a:bodyPr/>
        <a:lstStyle/>
        <a:p>
          <a:endParaRPr lang="en-US" sz="1800" b="1">
            <a:solidFill>
              <a:schemeClr val="bg1"/>
            </a:solidFill>
            <a:effectLst>
              <a:outerShdw blurRad="38100" dist="38100" dir="2700000" algn="tl">
                <a:srgbClr val="000000">
                  <a:alpha val="43137"/>
                </a:srgbClr>
              </a:outerShdw>
            </a:effectLst>
          </a:endParaRPr>
        </a:p>
      </dgm:t>
    </dgm:pt>
    <dgm:pt modelId="{C23EFCBE-F741-4A82-B560-6AF3EABDB095}">
      <dgm:prSet phldrT="[Text]" custT="1"/>
      <dgm:spPr/>
      <dgm:t>
        <a:bodyPr/>
        <a:lstStyle/>
        <a:p>
          <a:r>
            <a:rPr lang="en-US" sz="1800" b="1" dirty="0" smtClean="0">
              <a:solidFill>
                <a:schemeClr val="bg1"/>
              </a:solidFill>
              <a:effectLst>
                <a:outerShdw blurRad="38100" dist="38100" dir="2700000" algn="tl">
                  <a:srgbClr val="000000">
                    <a:alpha val="43137"/>
                  </a:srgbClr>
                </a:outerShdw>
              </a:effectLst>
            </a:rPr>
            <a:t>Creativity</a:t>
          </a:r>
          <a:endParaRPr lang="en-US" sz="1800" b="1" dirty="0">
            <a:solidFill>
              <a:schemeClr val="bg1"/>
            </a:solidFill>
            <a:effectLst>
              <a:outerShdw blurRad="38100" dist="38100" dir="2700000" algn="tl">
                <a:srgbClr val="000000">
                  <a:alpha val="43137"/>
                </a:srgbClr>
              </a:outerShdw>
            </a:effectLst>
          </a:endParaRPr>
        </a:p>
      </dgm:t>
    </dgm:pt>
    <dgm:pt modelId="{455DE9BD-085A-465E-8271-1C508864F0E7}" type="parTrans" cxnId="{0B7B7DE5-D717-4E52-B7BE-04DC9E66320F}">
      <dgm:prSet/>
      <dgm:spPr/>
      <dgm:t>
        <a:bodyPr/>
        <a:lstStyle/>
        <a:p>
          <a:endParaRPr lang="en-US" sz="1800" b="1">
            <a:solidFill>
              <a:schemeClr val="bg1"/>
            </a:solidFill>
            <a:effectLst>
              <a:outerShdw blurRad="38100" dist="38100" dir="2700000" algn="tl">
                <a:srgbClr val="000000">
                  <a:alpha val="43137"/>
                </a:srgbClr>
              </a:outerShdw>
            </a:effectLst>
          </a:endParaRPr>
        </a:p>
      </dgm:t>
    </dgm:pt>
    <dgm:pt modelId="{60135511-3F91-48DF-89D3-71D23D1BA334}" type="sibTrans" cxnId="{0B7B7DE5-D717-4E52-B7BE-04DC9E66320F}">
      <dgm:prSet/>
      <dgm:spPr/>
      <dgm:t>
        <a:bodyPr/>
        <a:lstStyle/>
        <a:p>
          <a:endParaRPr lang="en-US" sz="1800" b="1">
            <a:solidFill>
              <a:schemeClr val="bg1"/>
            </a:solidFill>
            <a:effectLst>
              <a:outerShdw blurRad="38100" dist="38100" dir="2700000" algn="tl">
                <a:srgbClr val="000000">
                  <a:alpha val="43137"/>
                </a:srgbClr>
              </a:outerShdw>
            </a:effectLst>
          </a:endParaRPr>
        </a:p>
      </dgm:t>
    </dgm:pt>
    <dgm:pt modelId="{C744CF6F-22A4-49BB-A128-4513F238A670}">
      <dgm:prSet phldrT="[Text]" custT="1"/>
      <dgm:spPr/>
      <dgm:t>
        <a:bodyPr/>
        <a:lstStyle/>
        <a:p>
          <a:r>
            <a:rPr lang="en-US" sz="1800" b="1" smtClean="0">
              <a:solidFill>
                <a:schemeClr val="bg1"/>
              </a:solidFill>
              <a:effectLst>
                <a:outerShdw blurRad="38100" dist="38100" dir="2700000" algn="tl">
                  <a:srgbClr val="000000">
                    <a:alpha val="43137"/>
                  </a:srgbClr>
                </a:outerShdw>
              </a:effectLst>
            </a:rPr>
            <a:t>Choices</a:t>
          </a:r>
          <a:endParaRPr lang="en-US" sz="1800" b="1" dirty="0">
            <a:solidFill>
              <a:schemeClr val="bg1"/>
            </a:solidFill>
            <a:effectLst>
              <a:outerShdw blurRad="38100" dist="38100" dir="2700000" algn="tl">
                <a:srgbClr val="000000">
                  <a:alpha val="43137"/>
                </a:srgbClr>
              </a:outerShdw>
            </a:effectLst>
          </a:endParaRPr>
        </a:p>
      </dgm:t>
    </dgm:pt>
    <dgm:pt modelId="{5EFB8007-409C-4B8A-87C3-D69F0EE2372D}" type="parTrans" cxnId="{154FD8F3-6DED-448B-9FD8-76441E4D5B1E}">
      <dgm:prSet/>
      <dgm:spPr/>
      <dgm:t>
        <a:bodyPr/>
        <a:lstStyle/>
        <a:p>
          <a:endParaRPr lang="en-US" sz="1800" b="1">
            <a:solidFill>
              <a:schemeClr val="bg1"/>
            </a:solidFill>
            <a:effectLst>
              <a:outerShdw blurRad="38100" dist="38100" dir="2700000" algn="tl">
                <a:srgbClr val="000000">
                  <a:alpha val="43137"/>
                </a:srgbClr>
              </a:outerShdw>
            </a:effectLst>
          </a:endParaRPr>
        </a:p>
      </dgm:t>
    </dgm:pt>
    <dgm:pt modelId="{DD0E4E8C-684D-4BCB-91D5-3EC788E65C98}" type="sibTrans" cxnId="{154FD8F3-6DED-448B-9FD8-76441E4D5B1E}">
      <dgm:prSet/>
      <dgm:spPr/>
      <dgm:t>
        <a:bodyPr/>
        <a:lstStyle/>
        <a:p>
          <a:endParaRPr lang="en-US" sz="1800" b="1">
            <a:solidFill>
              <a:schemeClr val="bg1"/>
            </a:solidFill>
            <a:effectLst>
              <a:outerShdw blurRad="38100" dist="38100" dir="2700000" algn="tl">
                <a:srgbClr val="000000">
                  <a:alpha val="43137"/>
                </a:srgbClr>
              </a:outerShdw>
            </a:effectLst>
          </a:endParaRPr>
        </a:p>
      </dgm:t>
    </dgm:pt>
    <dgm:pt modelId="{FE88893F-63BA-4B92-B641-6FF948A4282F}" type="pres">
      <dgm:prSet presAssocID="{C8E990A8-D8F1-4480-82DD-9F04739EEE68}" presName="Name0" presStyleCnt="0">
        <dgm:presLayoutVars>
          <dgm:dir/>
          <dgm:resizeHandles val="exact"/>
        </dgm:presLayoutVars>
      </dgm:prSet>
      <dgm:spPr/>
      <dgm:t>
        <a:bodyPr/>
        <a:lstStyle/>
        <a:p>
          <a:endParaRPr lang="en-US"/>
        </a:p>
      </dgm:t>
    </dgm:pt>
    <dgm:pt modelId="{6C4E0EC8-BDFD-49D6-9010-36F1D7997DA5}" type="pres">
      <dgm:prSet presAssocID="{B04A2660-19AD-4D21-9196-476A36D26F6C}" presName="Name5" presStyleLbl="vennNode1" presStyleIdx="0" presStyleCnt="4">
        <dgm:presLayoutVars>
          <dgm:bulletEnabled val="1"/>
        </dgm:presLayoutVars>
      </dgm:prSet>
      <dgm:spPr/>
      <dgm:t>
        <a:bodyPr/>
        <a:lstStyle/>
        <a:p>
          <a:endParaRPr lang="en-US"/>
        </a:p>
      </dgm:t>
    </dgm:pt>
    <dgm:pt modelId="{89DD3C5F-5427-43C5-B274-B6B9BA037EB5}" type="pres">
      <dgm:prSet presAssocID="{52B2C88E-869A-40B8-94B6-85C050CAF182}" presName="space" presStyleCnt="0"/>
      <dgm:spPr/>
      <dgm:t>
        <a:bodyPr/>
        <a:lstStyle/>
        <a:p>
          <a:endParaRPr lang="en-US"/>
        </a:p>
      </dgm:t>
    </dgm:pt>
    <dgm:pt modelId="{EA6CBF43-CD3D-4BE2-9410-438D5C5CE168}" type="pres">
      <dgm:prSet presAssocID="{908E8350-93A8-4C51-8AC4-9A0F0562C457}" presName="Name5" presStyleLbl="vennNode1" presStyleIdx="1" presStyleCnt="4">
        <dgm:presLayoutVars>
          <dgm:bulletEnabled val="1"/>
        </dgm:presLayoutVars>
      </dgm:prSet>
      <dgm:spPr/>
      <dgm:t>
        <a:bodyPr/>
        <a:lstStyle/>
        <a:p>
          <a:endParaRPr lang="en-US"/>
        </a:p>
      </dgm:t>
    </dgm:pt>
    <dgm:pt modelId="{88B1B541-C210-4187-8009-E9696FFD580A}" type="pres">
      <dgm:prSet presAssocID="{A9F13700-AF2E-4B45-AFC4-28380E435EB3}" presName="space" presStyleCnt="0"/>
      <dgm:spPr/>
      <dgm:t>
        <a:bodyPr/>
        <a:lstStyle/>
        <a:p>
          <a:endParaRPr lang="en-US"/>
        </a:p>
      </dgm:t>
    </dgm:pt>
    <dgm:pt modelId="{F41EB50B-07C6-4BC6-AB7D-0DDBCADE6FE3}" type="pres">
      <dgm:prSet presAssocID="{C23EFCBE-F741-4A82-B560-6AF3EABDB095}" presName="Name5" presStyleLbl="vennNode1" presStyleIdx="2" presStyleCnt="4">
        <dgm:presLayoutVars>
          <dgm:bulletEnabled val="1"/>
        </dgm:presLayoutVars>
      </dgm:prSet>
      <dgm:spPr/>
      <dgm:t>
        <a:bodyPr/>
        <a:lstStyle/>
        <a:p>
          <a:endParaRPr lang="en-US"/>
        </a:p>
      </dgm:t>
    </dgm:pt>
    <dgm:pt modelId="{AF2F123A-4C1A-4F85-A72B-687D3176F83B}" type="pres">
      <dgm:prSet presAssocID="{60135511-3F91-48DF-89D3-71D23D1BA334}" presName="space" presStyleCnt="0"/>
      <dgm:spPr/>
      <dgm:t>
        <a:bodyPr/>
        <a:lstStyle/>
        <a:p>
          <a:endParaRPr lang="en-US"/>
        </a:p>
      </dgm:t>
    </dgm:pt>
    <dgm:pt modelId="{BDF24297-A6C7-4BFB-A456-8D52C483D37A}" type="pres">
      <dgm:prSet presAssocID="{C744CF6F-22A4-49BB-A128-4513F238A670}" presName="Name5" presStyleLbl="vennNode1" presStyleIdx="3" presStyleCnt="4">
        <dgm:presLayoutVars>
          <dgm:bulletEnabled val="1"/>
        </dgm:presLayoutVars>
      </dgm:prSet>
      <dgm:spPr/>
      <dgm:t>
        <a:bodyPr/>
        <a:lstStyle/>
        <a:p>
          <a:endParaRPr lang="en-US"/>
        </a:p>
      </dgm:t>
    </dgm:pt>
  </dgm:ptLst>
  <dgm:cxnLst>
    <dgm:cxn modelId="{C0D2A3D5-8FDF-4137-B08A-1A08286E4FA0}" srcId="{C8E990A8-D8F1-4480-82DD-9F04739EEE68}" destId="{B04A2660-19AD-4D21-9196-476A36D26F6C}" srcOrd="0" destOrd="0" parTransId="{31524486-90A8-4326-AA41-4D33F3E7C671}" sibTransId="{52B2C88E-869A-40B8-94B6-85C050CAF182}"/>
    <dgm:cxn modelId="{E8A6FF96-B3EC-480C-90BE-3A240DD3C174}" type="presOf" srcId="{908E8350-93A8-4C51-8AC4-9A0F0562C457}" destId="{EA6CBF43-CD3D-4BE2-9410-438D5C5CE168}" srcOrd="0" destOrd="0" presId="urn:microsoft.com/office/officeart/2005/8/layout/venn3"/>
    <dgm:cxn modelId="{154FD8F3-6DED-448B-9FD8-76441E4D5B1E}" srcId="{C8E990A8-D8F1-4480-82DD-9F04739EEE68}" destId="{C744CF6F-22A4-49BB-A128-4513F238A670}" srcOrd="3" destOrd="0" parTransId="{5EFB8007-409C-4B8A-87C3-D69F0EE2372D}" sibTransId="{DD0E4E8C-684D-4BCB-91D5-3EC788E65C98}"/>
    <dgm:cxn modelId="{0B7B7DE5-D717-4E52-B7BE-04DC9E66320F}" srcId="{C8E990A8-D8F1-4480-82DD-9F04739EEE68}" destId="{C23EFCBE-F741-4A82-B560-6AF3EABDB095}" srcOrd="2" destOrd="0" parTransId="{455DE9BD-085A-465E-8271-1C508864F0E7}" sibTransId="{60135511-3F91-48DF-89D3-71D23D1BA334}"/>
    <dgm:cxn modelId="{36D507F6-E502-450F-852C-54579E877148}" type="presOf" srcId="{C23EFCBE-F741-4A82-B560-6AF3EABDB095}" destId="{F41EB50B-07C6-4BC6-AB7D-0DDBCADE6FE3}" srcOrd="0" destOrd="0" presId="urn:microsoft.com/office/officeart/2005/8/layout/venn3"/>
    <dgm:cxn modelId="{15629897-F3C6-4907-A668-8ED67E5F118E}" type="presOf" srcId="{B04A2660-19AD-4D21-9196-476A36D26F6C}" destId="{6C4E0EC8-BDFD-49D6-9010-36F1D7997DA5}" srcOrd="0" destOrd="0" presId="urn:microsoft.com/office/officeart/2005/8/layout/venn3"/>
    <dgm:cxn modelId="{5122B29D-4A85-4D4C-A07E-C41F6415EFBE}" type="presOf" srcId="{C8E990A8-D8F1-4480-82DD-9F04739EEE68}" destId="{FE88893F-63BA-4B92-B641-6FF948A4282F}" srcOrd="0" destOrd="0" presId="urn:microsoft.com/office/officeart/2005/8/layout/venn3"/>
    <dgm:cxn modelId="{10488714-A264-41DA-9B0F-300B8E317445}" type="presOf" srcId="{C744CF6F-22A4-49BB-A128-4513F238A670}" destId="{BDF24297-A6C7-4BFB-A456-8D52C483D37A}" srcOrd="0" destOrd="0" presId="urn:microsoft.com/office/officeart/2005/8/layout/venn3"/>
    <dgm:cxn modelId="{2F0BB6F6-94A6-4841-888E-F8E76D473F1D}" srcId="{C8E990A8-D8F1-4480-82DD-9F04739EEE68}" destId="{908E8350-93A8-4C51-8AC4-9A0F0562C457}" srcOrd="1" destOrd="0" parTransId="{AF37DD87-89CD-4D1E-8EA7-FF994A9523C3}" sibTransId="{A9F13700-AF2E-4B45-AFC4-28380E435EB3}"/>
    <dgm:cxn modelId="{9E44B80D-4FC4-4831-A57E-FAD4AC3728F3}" type="presParOf" srcId="{FE88893F-63BA-4B92-B641-6FF948A4282F}" destId="{6C4E0EC8-BDFD-49D6-9010-36F1D7997DA5}" srcOrd="0" destOrd="0" presId="urn:microsoft.com/office/officeart/2005/8/layout/venn3"/>
    <dgm:cxn modelId="{0812D2C0-191D-4860-8D64-537A5AC679C4}" type="presParOf" srcId="{FE88893F-63BA-4B92-B641-6FF948A4282F}" destId="{89DD3C5F-5427-43C5-B274-B6B9BA037EB5}" srcOrd="1" destOrd="0" presId="urn:microsoft.com/office/officeart/2005/8/layout/venn3"/>
    <dgm:cxn modelId="{6F2EE4E6-84F7-4B1F-BFBF-A339D40BD893}" type="presParOf" srcId="{FE88893F-63BA-4B92-B641-6FF948A4282F}" destId="{EA6CBF43-CD3D-4BE2-9410-438D5C5CE168}" srcOrd="2" destOrd="0" presId="urn:microsoft.com/office/officeart/2005/8/layout/venn3"/>
    <dgm:cxn modelId="{9C7149E2-A93F-4C4A-8620-EB055500EB98}" type="presParOf" srcId="{FE88893F-63BA-4B92-B641-6FF948A4282F}" destId="{88B1B541-C210-4187-8009-E9696FFD580A}" srcOrd="3" destOrd="0" presId="urn:microsoft.com/office/officeart/2005/8/layout/venn3"/>
    <dgm:cxn modelId="{22E1B0A0-FE17-4630-A2B8-FD191AF353EC}" type="presParOf" srcId="{FE88893F-63BA-4B92-B641-6FF948A4282F}" destId="{F41EB50B-07C6-4BC6-AB7D-0DDBCADE6FE3}" srcOrd="4" destOrd="0" presId="urn:microsoft.com/office/officeart/2005/8/layout/venn3"/>
    <dgm:cxn modelId="{D3B36202-48FB-4276-B945-C00FB4A037AD}" type="presParOf" srcId="{FE88893F-63BA-4B92-B641-6FF948A4282F}" destId="{AF2F123A-4C1A-4F85-A72B-687D3176F83B}" srcOrd="5" destOrd="0" presId="urn:microsoft.com/office/officeart/2005/8/layout/venn3"/>
    <dgm:cxn modelId="{DD2A3C9E-BF2E-4D4C-8727-03DEAE717A22}" type="presParOf" srcId="{FE88893F-63BA-4B92-B641-6FF948A4282F}" destId="{BDF24297-A6C7-4BFB-A456-8D52C483D37A}" srcOrd="6" destOrd="0" presId="urn:microsoft.com/office/officeart/2005/8/layout/venn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30" tIns="45715" rIns="91430" bIns="45715" rtlCol="0"/>
          <a:lstStyle>
            <a:lvl1pPr algn="l">
              <a:defRPr sz="1200"/>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30" tIns="45715" rIns="91430" bIns="45715" rtlCol="0"/>
          <a:lstStyle>
            <a:lvl1pPr algn="r">
              <a:defRPr sz="1200"/>
            </a:lvl1pPr>
          </a:lstStyle>
          <a:p>
            <a:pPr>
              <a:defRPr/>
            </a:pPr>
            <a:fld id="{0C1E8EA0-9660-4A96-9082-2C1A1CBDDD78}" type="datetimeFigureOut">
              <a:rPr lang="en-US"/>
              <a:pPr>
                <a:defRPr/>
              </a:pPr>
              <a:t>9/27/2012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30" tIns="45715" rIns="91430" bIns="45715"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30" tIns="45715" rIns="91430" bIns="45715" rtlCol="0" anchor="b"/>
          <a:lstStyle>
            <a:lvl1pPr algn="r">
              <a:defRPr sz="1200"/>
            </a:lvl1pPr>
          </a:lstStyle>
          <a:p>
            <a:pPr>
              <a:defRPr/>
            </a:pPr>
            <a:fld id="{03A79C6A-4111-49AC-8D1C-051F1A59DAD8}" type="slidenum">
              <a:rPr lang="en-US"/>
              <a:pPr>
                <a:defRPr/>
              </a:pPr>
              <a:t>‹#›</a:t>
            </a:fld>
            <a:endParaRPr lang="en-US"/>
          </a:p>
        </p:txBody>
      </p:sp>
    </p:spTree>
    <p:extLst>
      <p:ext uri="{BB962C8B-B14F-4D97-AF65-F5344CB8AC3E}">
        <p14:creationId xmlns:p14="http://schemas.microsoft.com/office/powerpoint/2010/main" xmlns="" val="2262284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30" tIns="45715" rIns="91430" bIns="45715" rtlCol="0"/>
          <a:lstStyle>
            <a:lvl1pPr algn="l">
              <a:defRPr sz="1200"/>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30" tIns="45715" rIns="91430" bIns="45715" rtlCol="0"/>
          <a:lstStyle>
            <a:lvl1pPr algn="r">
              <a:defRPr sz="1200"/>
            </a:lvl1pPr>
          </a:lstStyle>
          <a:p>
            <a:pPr>
              <a:defRPr/>
            </a:pPr>
            <a:fld id="{91AB1740-0F87-488B-906F-9BD1CC37AF48}" type="datetimeFigureOut">
              <a:rPr lang="en-US"/>
              <a:pPr>
                <a:defRPr/>
              </a:pPr>
              <a:t>9/27/2012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30" tIns="45715" rIns="91430" bIns="45715" rtlCol="0" anchor="ctr"/>
          <a:lstStyle/>
          <a:p>
            <a:pPr lvl="0"/>
            <a:endParaRPr lang="en-US" noProof="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30" tIns="45715" rIns="91430" bIns="4571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30" tIns="45715" rIns="91430" bIns="45715"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30" tIns="45715" rIns="91430" bIns="45715" rtlCol="0" anchor="b"/>
          <a:lstStyle>
            <a:lvl1pPr algn="r">
              <a:defRPr sz="1200"/>
            </a:lvl1pPr>
          </a:lstStyle>
          <a:p>
            <a:pPr>
              <a:defRPr/>
            </a:pPr>
            <a:fld id="{B2EB2EB7-E5D5-4048-8B6B-2B238743E0FE}" type="slidenum">
              <a:rPr lang="en-US"/>
              <a:pPr>
                <a:defRPr/>
              </a:pPr>
              <a:t>‹#›</a:t>
            </a:fld>
            <a:endParaRPr lang="en-US"/>
          </a:p>
        </p:txBody>
      </p:sp>
    </p:spTree>
    <p:extLst>
      <p:ext uri="{BB962C8B-B14F-4D97-AF65-F5344CB8AC3E}">
        <p14:creationId xmlns:p14="http://schemas.microsoft.com/office/powerpoint/2010/main" xmlns="" val="30551823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4D49DD7-8B33-4077-860D-45E79E7C8910}" type="slidenum">
              <a:rPr lang="en-US" smtClean="0"/>
              <a:pPr/>
              <a:t>1</a:t>
            </a:fld>
            <a:endParaRPr lang="en-US" smtClean="0"/>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r>
              <a:rPr lang="en-US" dirty="0" smtClean="0"/>
              <a:t>Photos:</a:t>
            </a:r>
          </a:p>
          <a:p>
            <a:pPr eaLnBrk="1" hangingPunct="1">
              <a:lnSpc>
                <a:spcPct val="90000"/>
              </a:lnSpc>
              <a:spcBef>
                <a:spcPct val="0"/>
              </a:spcBef>
              <a:buFontTx/>
              <a:buChar char="•"/>
            </a:pPr>
            <a:r>
              <a:rPr lang="en-US" dirty="0" smtClean="0"/>
              <a:t>I-285 landscaping improvements – joint Cobb/GDOT/CID project - dramatic improvement</a:t>
            </a:r>
          </a:p>
          <a:p>
            <a:pPr eaLnBrk="1" hangingPunct="1">
              <a:lnSpc>
                <a:spcPct val="90000"/>
              </a:lnSpc>
              <a:spcBef>
                <a:spcPct val="0"/>
              </a:spcBef>
              <a:buFontTx/>
              <a:buChar char="•"/>
            </a:pPr>
            <a:r>
              <a:rPr lang="en-US" baseline="0" dirty="0" smtClean="0"/>
              <a:t> Cobb </a:t>
            </a:r>
            <a:r>
              <a:rPr lang="en-US" dirty="0" smtClean="0"/>
              <a:t>TMC video wall – using technology to get more capacity to handle incidents better</a:t>
            </a:r>
          </a:p>
          <a:p>
            <a:pPr eaLnBrk="1" hangingPunct="1">
              <a:lnSpc>
                <a:spcPct val="90000"/>
              </a:lnSpc>
              <a:spcBef>
                <a:spcPct val="0"/>
              </a:spcBef>
              <a:buFontTx/>
              <a:buChar char="•"/>
            </a:pPr>
            <a:r>
              <a:rPr lang="en-US" dirty="0" smtClean="0"/>
              <a:t>Resurfacing of Jiles Road with recycled asphalt – 40% maximum</a:t>
            </a:r>
          </a:p>
          <a:p>
            <a:pPr eaLnBrk="1" hangingPunct="1">
              <a:lnSpc>
                <a:spcPct val="90000"/>
              </a:lnSpc>
              <a:spcBef>
                <a:spcPct val="0"/>
              </a:spcBef>
            </a:pPr>
            <a:endParaRPr lang="en-US" b="1" dirty="0" smtClean="0"/>
          </a:p>
          <a:p>
            <a:pPr eaLnBrk="1" hangingPunct="1">
              <a:lnSpc>
                <a:spcPct val="90000"/>
              </a:lnSpc>
              <a:spcBef>
                <a:spcPct val="0"/>
              </a:spcBef>
            </a:pPr>
            <a:r>
              <a:rPr lang="en-US" b="1" dirty="0" smtClean="0"/>
              <a:t>Recyclable materials </a:t>
            </a:r>
            <a:r>
              <a:rPr lang="en-US" dirty="0" smtClean="0"/>
              <a:t>– resurfacing, steel truss bridge (East Cobb Park), concrete ground up for stone</a:t>
            </a:r>
          </a:p>
          <a:p>
            <a:pPr eaLnBrk="1" hangingPunct="1">
              <a:lnSpc>
                <a:spcPct val="90000"/>
              </a:lnSpc>
              <a:spcBef>
                <a:spcPct val="0"/>
              </a:spcBef>
            </a:pPr>
            <a:r>
              <a:rPr lang="en-US" b="1" dirty="0" smtClean="0"/>
              <a:t>Context sensitive design - </a:t>
            </a:r>
            <a:r>
              <a:rPr lang="en-US" dirty="0" smtClean="0"/>
              <a:t>is scaling the design to environment and community</a:t>
            </a:r>
          </a:p>
          <a:p>
            <a:pPr eaLnBrk="1" hangingPunct="1">
              <a:lnSpc>
                <a:spcPct val="90000"/>
              </a:lnSpc>
              <a:spcBef>
                <a:spcPct val="0"/>
              </a:spcBef>
            </a:pPr>
            <a:r>
              <a:rPr lang="en-US" dirty="0" smtClean="0"/>
              <a:t>Ex. Joe Jerkins Bridge in Austell and Lower Roswell Road East, Canton Road, Childers, Post Oat Tritt</a:t>
            </a:r>
          </a:p>
          <a:p>
            <a:pPr eaLnBrk="1" hangingPunct="1">
              <a:lnSpc>
                <a:spcPct val="90000"/>
              </a:lnSpc>
              <a:spcBef>
                <a:spcPct val="0"/>
              </a:spcBef>
            </a:pPr>
            <a:r>
              <a:rPr lang="en-US" b="1" dirty="0" smtClean="0"/>
              <a:t>Integrated</a:t>
            </a:r>
            <a:r>
              <a:rPr lang="en-US" dirty="0" smtClean="0"/>
              <a:t> land use and transportation planning</a:t>
            </a:r>
          </a:p>
          <a:p>
            <a:pPr eaLnBrk="1" hangingPunct="1">
              <a:lnSpc>
                <a:spcPct val="90000"/>
              </a:lnSpc>
              <a:spcBef>
                <a:spcPct val="0"/>
              </a:spcBef>
            </a:pPr>
            <a:r>
              <a:rPr lang="en-US" b="1" dirty="0" smtClean="0"/>
              <a:t>Innovative Design </a:t>
            </a:r>
            <a:r>
              <a:rPr lang="en-US" dirty="0" smtClean="0"/>
              <a:t>-</a:t>
            </a:r>
          </a:p>
          <a:p>
            <a:pPr eaLnBrk="1" hangingPunct="1">
              <a:lnSpc>
                <a:spcPct val="90000"/>
              </a:lnSpc>
              <a:spcBef>
                <a:spcPct val="0"/>
              </a:spcBef>
              <a:buFontTx/>
              <a:buChar char="•"/>
            </a:pPr>
            <a:r>
              <a:rPr lang="en-US" dirty="0" smtClean="0"/>
              <a:t>Roundabouts</a:t>
            </a:r>
          </a:p>
          <a:p>
            <a:pPr eaLnBrk="1" hangingPunct="1">
              <a:lnSpc>
                <a:spcPct val="90000"/>
              </a:lnSpc>
              <a:spcBef>
                <a:spcPct val="0"/>
              </a:spcBef>
              <a:buFontTx/>
              <a:buChar char="•"/>
            </a:pPr>
            <a:r>
              <a:rPr lang="en-US" dirty="0" smtClean="0"/>
              <a:t>Indirect Left Turn (Barrett Parkway and Burnt Hickory Road)</a:t>
            </a:r>
          </a:p>
          <a:p>
            <a:pPr eaLnBrk="1" hangingPunct="1">
              <a:lnSpc>
                <a:spcPct val="90000"/>
              </a:lnSpc>
              <a:spcBef>
                <a:spcPct val="0"/>
              </a:spcBef>
              <a:buFontTx/>
              <a:buChar char="•"/>
            </a:pPr>
            <a:r>
              <a:rPr lang="en-US" dirty="0" smtClean="0"/>
              <a:t>Hot in place asphalt</a:t>
            </a:r>
          </a:p>
          <a:p>
            <a:pPr eaLnBrk="1" hangingPunct="1">
              <a:lnSpc>
                <a:spcPct val="90000"/>
              </a:lnSpc>
              <a:spcBef>
                <a:spcPct val="0"/>
              </a:spcBef>
              <a:buFontTx/>
              <a:buChar char="•"/>
            </a:pPr>
            <a:r>
              <a:rPr lang="en-US" dirty="0" smtClean="0"/>
              <a:t>Adaptive Signal Timing</a:t>
            </a:r>
          </a:p>
          <a:p>
            <a:pPr eaLnBrk="1" hangingPunct="1">
              <a:lnSpc>
                <a:spcPct val="90000"/>
              </a:lnSpc>
              <a:spcBef>
                <a:spcPct val="0"/>
              </a:spcBef>
              <a:buFontTx/>
              <a:buChar char="•"/>
            </a:pPr>
            <a:r>
              <a:rPr lang="en-US" dirty="0" smtClean="0"/>
              <a:t>Queue jumper lanes </a:t>
            </a:r>
          </a:p>
          <a:p>
            <a:pPr eaLnBrk="1" hangingPunct="1">
              <a:lnSpc>
                <a:spcPct val="90000"/>
              </a:lnSpc>
              <a:spcBef>
                <a:spcPct val="0"/>
              </a:spcBef>
              <a:buFontTx/>
              <a:buChar char="•"/>
            </a:pPr>
            <a:r>
              <a:rPr lang="en-US" dirty="0" smtClean="0"/>
              <a:t>LED Traffic Signals, ATMS – Adaptive Traffic signals – increasing capacity from existing infrastructure</a:t>
            </a:r>
          </a:p>
          <a:p>
            <a:pPr eaLnBrk="1" hangingPunct="1">
              <a:lnSpc>
                <a:spcPct val="90000"/>
              </a:lnSpc>
              <a:spcBef>
                <a:spcPct val="0"/>
              </a:spcBef>
              <a:buFontTx/>
              <a:buChar char="•"/>
            </a:pPr>
            <a:r>
              <a:rPr lang="en-US" dirty="0" smtClean="0"/>
              <a:t>Solar Power – Pilot project on County Services Parkway – many commission interest</a:t>
            </a:r>
          </a:p>
          <a:p>
            <a:pPr eaLnBrk="1" hangingPunct="1">
              <a:lnSpc>
                <a:spcPct val="90000"/>
              </a:lnSpc>
              <a:spcBef>
                <a:spcPct val="0"/>
              </a:spcBef>
            </a:pPr>
            <a:r>
              <a:rPr lang="en-US" b="1" dirty="0" smtClean="0"/>
              <a:t>Other innovations </a:t>
            </a:r>
            <a:r>
              <a:rPr lang="en-US" dirty="0" smtClean="0"/>
              <a:t>– </a:t>
            </a:r>
          </a:p>
          <a:p>
            <a:pPr eaLnBrk="1" hangingPunct="1">
              <a:lnSpc>
                <a:spcPct val="90000"/>
              </a:lnSpc>
              <a:spcBef>
                <a:spcPct val="0"/>
              </a:spcBef>
            </a:pPr>
            <a:r>
              <a:rPr lang="en-US" dirty="0" smtClean="0"/>
              <a:t>What else can we come up with if we work on it? Promote creative and critical thinking.</a:t>
            </a:r>
          </a:p>
        </p:txBody>
      </p:sp>
      <p:sp>
        <p:nvSpPr>
          <p:cNvPr id="28675"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FD574452-D7EB-464A-A881-A529CFE0F93D}" type="datetime1">
              <a:rPr lang="en-US">
                <a:solidFill>
                  <a:srgbClr val="000000"/>
                </a:solidFill>
              </a:rPr>
              <a:pPr fontAlgn="base">
                <a:spcBef>
                  <a:spcPct val="0"/>
                </a:spcBef>
                <a:spcAft>
                  <a:spcPct val="0"/>
                </a:spcAft>
                <a:defRPr/>
              </a:pPr>
              <a:t>9/27/2012</a:t>
            </a:fld>
            <a:endParaRPr lang="en-US">
              <a:solidFill>
                <a:srgbClr val="000000"/>
              </a:solidFill>
            </a:endParaRPr>
          </a:p>
        </p:txBody>
      </p:sp>
      <p:sp>
        <p:nvSpPr>
          <p:cNvPr id="28676"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AC71B7-0D12-4114-9FE5-C7D7AFA158D5}" type="slidenum">
              <a:rPr lang="en-US">
                <a:solidFill>
                  <a:srgbClr val="000000"/>
                </a:solidFill>
              </a:rPr>
              <a:pPr fontAlgn="base">
                <a:spcBef>
                  <a:spcPct val="0"/>
                </a:spcBef>
                <a:spcAft>
                  <a:spcPct val="0"/>
                </a:spcAft>
                <a:defRPr/>
              </a:pPr>
              <a:t>15</a:t>
            </a:fld>
            <a:endParaRPr 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marL="171844" indent="-171844" eaLnBrk="1" hangingPunct="1">
              <a:spcBef>
                <a:spcPct val="0"/>
              </a:spcBef>
              <a:buFontTx/>
              <a:buChar char="•"/>
            </a:pPr>
            <a:r>
              <a:rPr lang="en-US" dirty="0" smtClean="0"/>
              <a:t>Work in transit </a:t>
            </a:r>
          </a:p>
          <a:p>
            <a:pPr marL="171844" indent="-171844" eaLnBrk="1" hangingPunct="1">
              <a:spcBef>
                <a:spcPct val="0"/>
              </a:spcBef>
              <a:buFontTx/>
              <a:buChar char="•"/>
            </a:pPr>
            <a:r>
              <a:rPr lang="en-US" dirty="0" smtClean="0"/>
              <a:t>Transit alternate fuels</a:t>
            </a:r>
          </a:p>
          <a:p>
            <a:pPr marL="171844" indent="-171844" eaLnBrk="1" hangingPunct="1">
              <a:spcBef>
                <a:spcPct val="0"/>
              </a:spcBef>
            </a:pPr>
            <a:endParaRPr lang="en-US" dirty="0" smtClean="0"/>
          </a:p>
          <a:p>
            <a:pPr marL="171844" indent="-171844" eaLnBrk="1" hangingPunct="1">
              <a:spcBef>
                <a:spcPct val="0"/>
              </a:spcBef>
            </a:pPr>
            <a:r>
              <a:rPr lang="en-US" dirty="0" smtClean="0"/>
              <a:t>Cost-effective methods for transit  - improve LOS of roadway network </a:t>
            </a:r>
          </a:p>
          <a:p>
            <a:pPr marL="171844" indent="-171844" eaLnBrk="1" hangingPunct="1">
              <a:spcBef>
                <a:spcPct val="0"/>
              </a:spcBef>
            </a:pPr>
            <a:endParaRPr lang="en-US" dirty="0" smtClean="0"/>
          </a:p>
          <a:p>
            <a:pPr marL="171844" indent="-171844" eaLnBrk="1" hangingPunct="1">
              <a:spcBef>
                <a:spcPct val="0"/>
              </a:spcBef>
            </a:pPr>
            <a:r>
              <a:rPr lang="en-US" dirty="0" smtClean="0"/>
              <a:t>Signal preemption and arterial improvements</a:t>
            </a:r>
          </a:p>
        </p:txBody>
      </p:sp>
      <p:sp>
        <p:nvSpPr>
          <p:cNvPr id="30723"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CFE18DD8-12F5-4AC1-9E9E-3A0C2DE9D037}" type="datetime1">
              <a:rPr lang="en-US">
                <a:solidFill>
                  <a:srgbClr val="000000"/>
                </a:solidFill>
              </a:rPr>
              <a:pPr fontAlgn="base">
                <a:spcBef>
                  <a:spcPct val="0"/>
                </a:spcBef>
                <a:spcAft>
                  <a:spcPct val="0"/>
                </a:spcAft>
                <a:defRPr/>
              </a:pPr>
              <a:t>9/27/2012</a:t>
            </a:fld>
            <a:endParaRPr lang="en-US">
              <a:solidFill>
                <a:srgbClr val="000000"/>
              </a:solidFill>
            </a:endParaRPr>
          </a:p>
        </p:txBody>
      </p:sp>
      <p:sp>
        <p:nvSpPr>
          <p:cNvPr id="30724"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C5D799-FD4C-4FD8-9DB5-EFE52778A247}" type="slidenum">
              <a:rPr lang="en-US">
                <a:solidFill>
                  <a:srgbClr val="000000"/>
                </a:solidFill>
              </a:rPr>
              <a:pPr fontAlgn="base">
                <a:spcBef>
                  <a:spcPct val="0"/>
                </a:spcBef>
                <a:spcAft>
                  <a:spcPct val="0"/>
                </a:spcAft>
                <a:defRPr/>
              </a:pPr>
              <a:t>16</a:t>
            </a:fld>
            <a:endParaRPr 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a:noFill/>
          <a:ln/>
        </p:spPr>
        <p:txBody>
          <a:bodyPr/>
          <a:lstStyle/>
          <a:p>
            <a:endParaRPr lang="en-US" dirty="0" smtClean="0"/>
          </a:p>
        </p:txBody>
      </p:sp>
      <p:sp>
        <p:nvSpPr>
          <p:cNvPr id="93188" name="Slide Number Placeholder 3"/>
          <p:cNvSpPr>
            <a:spLocks noGrp="1"/>
          </p:cNvSpPr>
          <p:nvPr>
            <p:ph type="sldNum" sz="quarter" idx="5"/>
          </p:nvPr>
        </p:nvSpPr>
        <p:spPr>
          <a:noFill/>
        </p:spPr>
        <p:txBody>
          <a:bodyPr/>
          <a:lstStyle/>
          <a:p>
            <a:pPr defTabSz="928827"/>
            <a:fld id="{226EEE6E-F6FD-401C-B708-4B2A2149976F}" type="slidenum">
              <a:rPr lang="en-US" smtClean="0">
                <a:solidFill>
                  <a:prstClr val="black"/>
                </a:solidFill>
              </a:rPr>
              <a:pPr defTabSz="928827"/>
              <a:t>17</a:t>
            </a:fld>
            <a:endParaRPr lang="en-US" dirty="0" smtClean="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a:noFill/>
          <a:ln/>
        </p:spPr>
        <p:txBody>
          <a:bodyPr/>
          <a:lstStyle/>
          <a:p>
            <a:endParaRPr lang="en-US" dirty="0" smtClean="0"/>
          </a:p>
        </p:txBody>
      </p:sp>
      <p:sp>
        <p:nvSpPr>
          <p:cNvPr id="94212" name="Slide Number Placeholder 3"/>
          <p:cNvSpPr>
            <a:spLocks noGrp="1"/>
          </p:cNvSpPr>
          <p:nvPr>
            <p:ph type="sldNum" sz="quarter" idx="5"/>
          </p:nvPr>
        </p:nvSpPr>
        <p:spPr>
          <a:noFill/>
        </p:spPr>
        <p:txBody>
          <a:bodyPr/>
          <a:lstStyle/>
          <a:p>
            <a:pPr defTabSz="930356"/>
            <a:fld id="{D97E4659-4276-43DE-918C-91A13B0181C6}" type="slidenum">
              <a:rPr lang="en-US" smtClean="0">
                <a:solidFill>
                  <a:prstClr val="black"/>
                </a:solidFill>
              </a:rPr>
              <a:pPr defTabSz="930356"/>
              <a:t>18</a:t>
            </a:fld>
            <a:endParaRPr lang="en-US" dirty="0" smtClean="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a:noFill/>
          <a:ln/>
        </p:spPr>
        <p:txBody>
          <a:bodyPr/>
          <a:lstStyle/>
          <a:p>
            <a:endParaRPr lang="en-US" dirty="0" smtClean="0"/>
          </a:p>
        </p:txBody>
      </p:sp>
      <p:sp>
        <p:nvSpPr>
          <p:cNvPr id="94212" name="Slide Number Placeholder 3"/>
          <p:cNvSpPr>
            <a:spLocks noGrp="1"/>
          </p:cNvSpPr>
          <p:nvPr>
            <p:ph type="sldNum" sz="quarter" idx="5"/>
          </p:nvPr>
        </p:nvSpPr>
        <p:spPr>
          <a:noFill/>
        </p:spPr>
        <p:txBody>
          <a:bodyPr/>
          <a:lstStyle/>
          <a:p>
            <a:pPr defTabSz="930356"/>
            <a:fld id="{D97E4659-4276-43DE-918C-91A13B0181C6}" type="slidenum">
              <a:rPr lang="en-US" smtClean="0">
                <a:solidFill>
                  <a:prstClr val="black"/>
                </a:solidFill>
              </a:rPr>
              <a:pPr defTabSz="930356"/>
              <a:t>23</a:t>
            </a:fld>
            <a:endParaRPr lang="en-US" dirty="0" smtClean="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a:noFill/>
          <a:ln/>
        </p:spPr>
        <p:txBody>
          <a:bodyPr/>
          <a:lstStyle/>
          <a:p>
            <a:endParaRPr lang="en-US" dirty="0" smtClean="0"/>
          </a:p>
        </p:txBody>
      </p:sp>
      <p:sp>
        <p:nvSpPr>
          <p:cNvPr id="94212" name="Slide Number Placeholder 3"/>
          <p:cNvSpPr>
            <a:spLocks noGrp="1"/>
          </p:cNvSpPr>
          <p:nvPr>
            <p:ph type="sldNum" sz="quarter" idx="5"/>
          </p:nvPr>
        </p:nvSpPr>
        <p:spPr>
          <a:noFill/>
        </p:spPr>
        <p:txBody>
          <a:bodyPr/>
          <a:lstStyle/>
          <a:p>
            <a:pPr defTabSz="930356"/>
            <a:fld id="{D97E4659-4276-43DE-918C-91A13B0181C6}" type="slidenum">
              <a:rPr lang="en-US" smtClean="0">
                <a:solidFill>
                  <a:prstClr val="black"/>
                </a:solidFill>
              </a:rPr>
              <a:pPr defTabSz="930356"/>
              <a:t>29</a:t>
            </a:fld>
            <a:endParaRPr lang="en-US" dirty="0" smtClean="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a:noFill/>
          <a:ln/>
        </p:spPr>
        <p:txBody>
          <a:bodyPr/>
          <a:lstStyle/>
          <a:p>
            <a:endParaRPr lang="en-US" dirty="0" smtClean="0"/>
          </a:p>
        </p:txBody>
      </p:sp>
      <p:sp>
        <p:nvSpPr>
          <p:cNvPr id="94212" name="Slide Number Placeholder 3"/>
          <p:cNvSpPr>
            <a:spLocks noGrp="1"/>
          </p:cNvSpPr>
          <p:nvPr>
            <p:ph type="sldNum" sz="quarter" idx="5"/>
          </p:nvPr>
        </p:nvSpPr>
        <p:spPr>
          <a:noFill/>
        </p:spPr>
        <p:txBody>
          <a:bodyPr/>
          <a:lstStyle/>
          <a:p>
            <a:pPr defTabSz="930356"/>
            <a:fld id="{D97E4659-4276-43DE-918C-91A13B0181C6}" type="slidenum">
              <a:rPr lang="en-US" smtClean="0">
                <a:solidFill>
                  <a:prstClr val="black"/>
                </a:solidFill>
              </a:rPr>
              <a:pPr defTabSz="930356"/>
              <a:t>32</a:t>
            </a:fld>
            <a:endParaRPr lang="en-US" dirty="0" smtClean="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BB094D8-F12D-41E9-8129-29B9BD90070E}" type="slidenum">
              <a:rPr lang="en-US" smtClean="0">
                <a:solidFill>
                  <a:prstClr val="black"/>
                </a:solidFill>
              </a:rPr>
              <a:pPr>
                <a:defRPr/>
              </a:pPr>
              <a:t>33</a:t>
            </a:fld>
            <a:endParaRPr lang="en-US" dirty="0">
              <a:solidFill>
                <a:prstClr val="black"/>
              </a:solidFill>
            </a:endParaRPr>
          </a:p>
        </p:txBody>
      </p:sp>
    </p:spTree>
    <p:extLst>
      <p:ext uri="{BB962C8B-B14F-4D97-AF65-F5344CB8AC3E}">
        <p14:creationId xmlns:p14="http://schemas.microsoft.com/office/powerpoint/2010/main" xmlns="" val="1660077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a:noFill/>
          <a:ln/>
        </p:spPr>
        <p:txBody>
          <a:bodyPr/>
          <a:lstStyle/>
          <a:p>
            <a:endParaRPr lang="en-US" dirty="0" smtClean="0"/>
          </a:p>
        </p:txBody>
      </p:sp>
      <p:sp>
        <p:nvSpPr>
          <p:cNvPr id="94212" name="Slide Number Placeholder 3"/>
          <p:cNvSpPr>
            <a:spLocks noGrp="1"/>
          </p:cNvSpPr>
          <p:nvPr>
            <p:ph type="sldNum" sz="quarter" idx="5"/>
          </p:nvPr>
        </p:nvSpPr>
        <p:spPr>
          <a:noFill/>
        </p:spPr>
        <p:txBody>
          <a:bodyPr/>
          <a:lstStyle/>
          <a:p>
            <a:pPr defTabSz="930356"/>
            <a:fld id="{D97E4659-4276-43DE-918C-91A13B0181C6}" type="slidenum">
              <a:rPr lang="en-US" smtClean="0">
                <a:solidFill>
                  <a:prstClr val="black"/>
                </a:solidFill>
              </a:rPr>
              <a:pPr defTabSz="930356"/>
              <a:t>34</a:t>
            </a:fld>
            <a:endParaRPr lang="en-US" dirty="0" smtClean="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a:noFill/>
          <a:ln/>
        </p:spPr>
        <p:txBody>
          <a:bodyPr/>
          <a:lstStyle/>
          <a:p>
            <a:endParaRPr lang="en-US" dirty="0" smtClean="0"/>
          </a:p>
        </p:txBody>
      </p:sp>
      <p:sp>
        <p:nvSpPr>
          <p:cNvPr id="94212" name="Slide Number Placeholder 3"/>
          <p:cNvSpPr>
            <a:spLocks noGrp="1"/>
          </p:cNvSpPr>
          <p:nvPr>
            <p:ph type="sldNum" sz="quarter" idx="5"/>
          </p:nvPr>
        </p:nvSpPr>
        <p:spPr>
          <a:noFill/>
        </p:spPr>
        <p:txBody>
          <a:bodyPr/>
          <a:lstStyle/>
          <a:p>
            <a:pPr defTabSz="930356"/>
            <a:fld id="{D97E4659-4276-43DE-918C-91A13B0181C6}" type="slidenum">
              <a:rPr lang="en-US" smtClean="0">
                <a:solidFill>
                  <a:prstClr val="black"/>
                </a:solidFill>
              </a:rPr>
              <a:pPr defTabSz="930356"/>
              <a:t>35</a:t>
            </a:fld>
            <a:endParaRPr lang="en-US" dirty="0" smtClean="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2EB2EB7-E5D5-4048-8B6B-2B238743E0FE}" type="slidenum">
              <a:rPr lang="en-US" smtClean="0"/>
              <a:pPr>
                <a:defRPr/>
              </a:pPr>
              <a:t>2</a:t>
            </a:fld>
            <a:endParaRPr lang="en-US"/>
          </a:p>
        </p:txBody>
      </p:sp>
    </p:spTree>
    <p:extLst>
      <p:ext uri="{BB962C8B-B14F-4D97-AF65-F5344CB8AC3E}">
        <p14:creationId xmlns:p14="http://schemas.microsoft.com/office/powerpoint/2010/main" xmlns="" val="482350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a:noFill/>
          <a:ln/>
        </p:spPr>
        <p:txBody>
          <a:bodyPr/>
          <a:lstStyle/>
          <a:p>
            <a:endParaRPr lang="en-US" dirty="0" smtClean="0"/>
          </a:p>
        </p:txBody>
      </p:sp>
      <p:sp>
        <p:nvSpPr>
          <p:cNvPr id="94212" name="Slide Number Placeholder 3"/>
          <p:cNvSpPr>
            <a:spLocks noGrp="1"/>
          </p:cNvSpPr>
          <p:nvPr>
            <p:ph type="sldNum" sz="quarter" idx="5"/>
          </p:nvPr>
        </p:nvSpPr>
        <p:spPr>
          <a:noFill/>
        </p:spPr>
        <p:txBody>
          <a:bodyPr/>
          <a:lstStyle/>
          <a:p>
            <a:pPr defTabSz="930356"/>
            <a:fld id="{D97E4659-4276-43DE-918C-91A13B0181C6}" type="slidenum">
              <a:rPr lang="en-US" smtClean="0">
                <a:solidFill>
                  <a:prstClr val="black"/>
                </a:solidFill>
              </a:rPr>
              <a:pPr defTabSz="930356"/>
              <a:t>36</a:t>
            </a:fld>
            <a:endParaRPr lang="en-US" dirty="0" smtClean="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a:noFill/>
          <a:ln/>
        </p:spPr>
        <p:txBody>
          <a:bodyPr/>
          <a:lstStyle/>
          <a:p>
            <a:endParaRPr lang="en-US" dirty="0" smtClean="0"/>
          </a:p>
        </p:txBody>
      </p:sp>
      <p:sp>
        <p:nvSpPr>
          <p:cNvPr id="94212" name="Slide Number Placeholder 3"/>
          <p:cNvSpPr>
            <a:spLocks noGrp="1"/>
          </p:cNvSpPr>
          <p:nvPr>
            <p:ph type="sldNum" sz="quarter" idx="5"/>
          </p:nvPr>
        </p:nvSpPr>
        <p:spPr>
          <a:noFill/>
        </p:spPr>
        <p:txBody>
          <a:bodyPr/>
          <a:lstStyle/>
          <a:p>
            <a:pPr defTabSz="930356"/>
            <a:fld id="{D97E4659-4276-43DE-918C-91A13B0181C6}" type="slidenum">
              <a:rPr lang="en-US" smtClean="0">
                <a:solidFill>
                  <a:prstClr val="black"/>
                </a:solidFill>
              </a:rPr>
              <a:pPr defTabSz="930356"/>
              <a:t>37</a:t>
            </a:fld>
            <a:endParaRPr lang="en-US" dirty="0" smtClean="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a:noFill/>
          <a:ln/>
        </p:spPr>
        <p:txBody>
          <a:bodyPr/>
          <a:lstStyle/>
          <a:p>
            <a:endParaRPr lang="en-US" dirty="0" smtClean="0"/>
          </a:p>
        </p:txBody>
      </p:sp>
      <p:sp>
        <p:nvSpPr>
          <p:cNvPr id="94212" name="Slide Number Placeholder 3"/>
          <p:cNvSpPr>
            <a:spLocks noGrp="1"/>
          </p:cNvSpPr>
          <p:nvPr>
            <p:ph type="sldNum" sz="quarter" idx="5"/>
          </p:nvPr>
        </p:nvSpPr>
        <p:spPr>
          <a:noFill/>
        </p:spPr>
        <p:txBody>
          <a:bodyPr/>
          <a:lstStyle/>
          <a:p>
            <a:pPr defTabSz="930356"/>
            <a:fld id="{D97E4659-4276-43DE-918C-91A13B0181C6}" type="slidenum">
              <a:rPr lang="en-US" smtClean="0">
                <a:solidFill>
                  <a:prstClr val="black"/>
                </a:solidFill>
              </a:rPr>
              <a:pPr defTabSz="930356"/>
              <a:t>38</a:t>
            </a:fld>
            <a:endParaRPr lang="en-US" dirty="0" smtClean="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a:noFill/>
          <a:ln/>
        </p:spPr>
        <p:txBody>
          <a:bodyPr/>
          <a:lstStyle/>
          <a:p>
            <a:endParaRPr lang="en-US" dirty="0" smtClean="0"/>
          </a:p>
        </p:txBody>
      </p:sp>
      <p:sp>
        <p:nvSpPr>
          <p:cNvPr id="94212" name="Slide Number Placeholder 3"/>
          <p:cNvSpPr>
            <a:spLocks noGrp="1"/>
          </p:cNvSpPr>
          <p:nvPr>
            <p:ph type="sldNum" sz="quarter" idx="5"/>
          </p:nvPr>
        </p:nvSpPr>
        <p:spPr>
          <a:noFill/>
        </p:spPr>
        <p:txBody>
          <a:bodyPr/>
          <a:lstStyle/>
          <a:p>
            <a:pPr defTabSz="930356"/>
            <a:fld id="{D97E4659-4276-43DE-918C-91A13B0181C6}" type="slidenum">
              <a:rPr lang="en-US" smtClean="0">
                <a:solidFill>
                  <a:prstClr val="black"/>
                </a:solidFill>
              </a:rPr>
              <a:pPr defTabSz="930356"/>
              <a:t>40</a:t>
            </a:fld>
            <a:endParaRPr lang="en-US" dirty="0" smtClean="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a:noFill/>
          <a:ln/>
        </p:spPr>
        <p:txBody>
          <a:bodyPr/>
          <a:lstStyle/>
          <a:p>
            <a:endParaRPr lang="en-US" dirty="0" smtClean="0"/>
          </a:p>
        </p:txBody>
      </p:sp>
      <p:sp>
        <p:nvSpPr>
          <p:cNvPr id="94212" name="Slide Number Placeholder 3"/>
          <p:cNvSpPr>
            <a:spLocks noGrp="1"/>
          </p:cNvSpPr>
          <p:nvPr>
            <p:ph type="sldNum" sz="quarter" idx="5"/>
          </p:nvPr>
        </p:nvSpPr>
        <p:spPr>
          <a:noFill/>
        </p:spPr>
        <p:txBody>
          <a:bodyPr/>
          <a:lstStyle/>
          <a:p>
            <a:pPr defTabSz="930356"/>
            <a:fld id="{D97E4659-4276-43DE-918C-91A13B0181C6}" type="slidenum">
              <a:rPr lang="en-US" smtClean="0">
                <a:solidFill>
                  <a:prstClr val="black"/>
                </a:solidFill>
              </a:rPr>
              <a:pPr defTabSz="930356"/>
              <a:t>41</a:t>
            </a:fld>
            <a:endParaRPr lang="en-US" dirty="0" smtClean="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Photos:</a:t>
            </a:r>
          </a:p>
          <a:p>
            <a:pPr eaLnBrk="1" hangingPunct="1">
              <a:spcBef>
                <a:spcPct val="0"/>
              </a:spcBef>
              <a:buFontTx/>
              <a:buChar char="•"/>
            </a:pPr>
            <a:r>
              <a:rPr lang="en-US" dirty="0" smtClean="0"/>
              <a:t>Public meeting</a:t>
            </a:r>
          </a:p>
          <a:p>
            <a:pPr eaLnBrk="1" hangingPunct="1">
              <a:spcBef>
                <a:spcPct val="0"/>
              </a:spcBef>
              <a:buFontTx/>
              <a:buChar char="•"/>
            </a:pPr>
            <a:r>
              <a:rPr lang="en-US" dirty="0" smtClean="0"/>
              <a:t>LED lights</a:t>
            </a:r>
          </a:p>
          <a:p>
            <a:pPr eaLnBrk="1" hangingPunct="1">
              <a:spcBef>
                <a:spcPct val="0"/>
              </a:spcBef>
              <a:buFontTx/>
              <a:buChar char="•"/>
            </a:pPr>
            <a:r>
              <a:rPr lang="en-US" dirty="0" smtClean="0"/>
              <a:t>Pocket Park</a:t>
            </a:r>
          </a:p>
          <a:p>
            <a:pPr eaLnBrk="1" hangingPunct="1">
              <a:spcBef>
                <a:spcPct val="0"/>
              </a:spcBef>
              <a:buFontTx/>
              <a:buChar char="•"/>
            </a:pPr>
            <a:endParaRPr lang="en-US" dirty="0" smtClean="0"/>
          </a:p>
          <a:p>
            <a:pPr eaLnBrk="1" hangingPunct="1">
              <a:spcBef>
                <a:spcPct val="0"/>
              </a:spcBef>
            </a:pPr>
            <a:r>
              <a:rPr lang="en-US" dirty="0" smtClean="0"/>
              <a:t>The Board of Commissioners authorized the Department to partner with the Georgia Department of Transportation to initiate the PEACH Roads Program as a pilot project for transportation sustainability for 2 years starting January 1, 2011.</a:t>
            </a:r>
          </a:p>
        </p:txBody>
      </p:sp>
      <p:sp>
        <p:nvSpPr>
          <p:cNvPr id="32771"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a:defRPr/>
            </a:pPr>
            <a:fld id="{D3F29A31-06F9-45FF-9E96-6769C41712E9}" type="datetime1">
              <a:rPr lang="en-US">
                <a:solidFill>
                  <a:srgbClr val="000000"/>
                </a:solidFill>
              </a:rPr>
              <a:pPr>
                <a:defRPr/>
              </a:pPr>
              <a:t>9/27/2012</a:t>
            </a:fld>
            <a:endParaRPr lang="en-US">
              <a:solidFill>
                <a:srgbClr val="000000"/>
              </a:solidFill>
            </a:endParaRPr>
          </a:p>
        </p:txBody>
      </p:sp>
      <p:sp>
        <p:nvSpPr>
          <p:cNvPr id="32772"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89E25E1-3302-48EE-B017-2B07CCCF185B}" type="slidenum">
              <a:rPr lang="en-US">
                <a:solidFill>
                  <a:srgbClr val="000000"/>
                </a:solidFill>
              </a:rPr>
              <a:pPr>
                <a:defRPr/>
              </a:pPr>
              <a:t>42</a:t>
            </a:fld>
            <a:endParaRPr lang="en-US">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3FF9F-8F89-4AF9-9591-0D9B7BAD32C5}" type="slidenum">
              <a:rPr lang="en-US" smtClean="0"/>
              <a:pPr/>
              <a:t>43</a:t>
            </a:fld>
            <a:endParaRPr lang="en-US"/>
          </a:p>
        </p:txBody>
      </p:sp>
    </p:spTree>
    <p:extLst>
      <p:ext uri="{BB962C8B-B14F-4D97-AF65-F5344CB8AC3E}">
        <p14:creationId xmlns:p14="http://schemas.microsoft.com/office/powerpoint/2010/main" xmlns="" val="1304052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Acknowledgements </a:t>
            </a:r>
          </a:p>
          <a:p>
            <a:r>
              <a:rPr lang="en-US" dirty="0"/>
              <a:t>The development of this curriculum was funded by EPA with matching funding from the Arthur M. Blank Family Foundation and staff support from the Georgia Conservancy, Mothers &amp; Others for Clean Air, and the US Green Building Council, Georgia Chapter.  These three organizations formed the project team and worked closely with their consultant, Symbioscity, on the development of this curriculum.  The project team also wishes to thank the National Trust for Historic Preservation and EPA, Region IV for their assistance. </a:t>
            </a:r>
          </a:p>
        </p:txBody>
      </p:sp>
      <p:sp>
        <p:nvSpPr>
          <p:cNvPr id="4" name="Slide Number Placeholder 3"/>
          <p:cNvSpPr>
            <a:spLocks noGrp="1"/>
          </p:cNvSpPr>
          <p:nvPr>
            <p:ph type="sldNum" sz="quarter" idx="10"/>
          </p:nvPr>
        </p:nvSpPr>
        <p:spPr/>
        <p:txBody>
          <a:bodyPr/>
          <a:lstStyle/>
          <a:p>
            <a:fld id="{59C3FF9F-8F89-4AF9-9591-0D9B7BAD32C5}"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xmlns="" val="10476792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3FF9F-8F89-4AF9-9591-0D9B7BAD32C5}"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xmlns="" val="3681913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[These slides should be read in the pentameter of Dr. Seuss.  Slide 16 is animated to scroll through the text.]</a:t>
            </a:r>
          </a:p>
        </p:txBody>
      </p:sp>
      <p:sp>
        <p:nvSpPr>
          <p:cNvPr id="4" name="Slide Number Placeholder 3"/>
          <p:cNvSpPr>
            <a:spLocks noGrp="1"/>
          </p:cNvSpPr>
          <p:nvPr>
            <p:ph type="sldNum" sz="quarter" idx="10"/>
          </p:nvPr>
        </p:nvSpPr>
        <p:spPr/>
        <p:txBody>
          <a:bodyPr/>
          <a:lstStyle/>
          <a:p>
            <a:fld id="{59C3FF9F-8F89-4AF9-9591-0D9B7BAD32C5}"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xmlns="" val="2796276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Photos:</a:t>
            </a:r>
          </a:p>
          <a:p>
            <a:pPr eaLnBrk="1" hangingPunct="1">
              <a:spcBef>
                <a:spcPct val="0"/>
              </a:spcBef>
              <a:buFontTx/>
              <a:buChar char="•"/>
            </a:pPr>
            <a:r>
              <a:rPr lang="en-US" dirty="0" smtClean="0"/>
              <a:t>Kennesaw Mountain Trail</a:t>
            </a:r>
          </a:p>
          <a:p>
            <a:pPr eaLnBrk="1" hangingPunct="1">
              <a:spcBef>
                <a:spcPct val="0"/>
              </a:spcBef>
              <a:buFontTx/>
              <a:buChar char="•"/>
            </a:pPr>
            <a:r>
              <a:rPr lang="en-US" dirty="0" smtClean="0"/>
              <a:t>Lower Roswell Road</a:t>
            </a:r>
          </a:p>
          <a:p>
            <a:pPr eaLnBrk="1" hangingPunct="1">
              <a:spcBef>
                <a:spcPct val="0"/>
              </a:spcBef>
              <a:buFontTx/>
              <a:buChar char="•"/>
            </a:pPr>
            <a:r>
              <a:rPr lang="en-US" dirty="0" smtClean="0"/>
              <a:t>Indirect Left Plans for Barrett Parkway</a:t>
            </a:r>
          </a:p>
          <a:p>
            <a:pPr eaLnBrk="1" hangingPunct="1">
              <a:spcBef>
                <a:spcPct val="0"/>
              </a:spcBef>
              <a:buFontTx/>
              <a:buChar char="•"/>
            </a:pPr>
            <a:endParaRPr lang="en-US" dirty="0" smtClean="0"/>
          </a:p>
          <a:p>
            <a:pPr eaLnBrk="1" hangingPunct="1">
              <a:spcBef>
                <a:spcPct val="0"/>
              </a:spcBef>
            </a:pPr>
            <a:r>
              <a:rPr lang="en-US" dirty="0" smtClean="0"/>
              <a:t>Overview of  PEACH Roads Program</a:t>
            </a:r>
          </a:p>
          <a:p>
            <a:pPr eaLnBrk="1" hangingPunct="1">
              <a:spcBef>
                <a:spcPct val="0"/>
              </a:spcBef>
            </a:pPr>
            <a:endParaRPr lang="en-US" dirty="0" smtClean="0"/>
          </a:p>
        </p:txBody>
      </p:sp>
      <p:sp>
        <p:nvSpPr>
          <p:cNvPr id="16387"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1BCB2C51-4FDC-4CA3-86DE-02B62CA3F6DB}" type="datetime1">
              <a:rPr lang="en-US">
                <a:solidFill>
                  <a:srgbClr val="000000"/>
                </a:solidFill>
              </a:rPr>
              <a:pPr fontAlgn="base">
                <a:spcBef>
                  <a:spcPct val="0"/>
                </a:spcBef>
                <a:spcAft>
                  <a:spcPct val="0"/>
                </a:spcAft>
                <a:defRPr/>
              </a:pPr>
              <a:t>9/27/2012</a:t>
            </a:fld>
            <a:endParaRPr lang="en-US">
              <a:solidFill>
                <a:srgbClr val="000000"/>
              </a:solidFill>
            </a:endParaRPr>
          </a:p>
        </p:txBody>
      </p:sp>
      <p:sp>
        <p:nvSpPr>
          <p:cNvPr id="16388"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83BDF5-8E02-4B54-9591-F26AE6031B5C}" type="slidenum">
              <a:rPr lang="en-US">
                <a:solidFill>
                  <a:srgbClr val="000000"/>
                </a:solidFill>
              </a:rPr>
              <a:pPr fontAlgn="base">
                <a:spcBef>
                  <a:spcPct val="0"/>
                </a:spcBef>
                <a:spcAft>
                  <a:spcPct val="0"/>
                </a:spcAft>
                <a:defRPr/>
              </a:pPr>
              <a:t>8</a:t>
            </a:fld>
            <a:endParaRPr lang="en-US">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3FF9F-8F89-4AF9-9591-0D9B7BAD32C5}"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xmlns="" val="27476338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3FF9F-8F89-4AF9-9591-0D9B7BAD32C5}"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xmlns="" val="666398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3FF9F-8F89-4AF9-9591-0D9B7BAD32C5}"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xmlns="" val="7285582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3FF9F-8F89-4AF9-9591-0D9B7BAD32C5}"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xmlns="" val="15067071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3FF9F-8F89-4AF9-9591-0D9B7BAD32C5}"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xmlns="" val="40486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3FF9F-8F89-4AF9-9591-0D9B7BAD32C5}"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xmlns="" val="36085941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eaLnBrk="1" fontAlgn="auto" hangingPunct="1">
              <a:spcBef>
                <a:spcPts val="0"/>
              </a:spcBef>
              <a:spcAft>
                <a:spcPts val="0"/>
              </a:spcAft>
              <a:defRPr/>
            </a:pPr>
            <a:r>
              <a:rPr lang="en-US" sz="1300" dirty="0"/>
              <a:t>{High school on a157-acre site - incidentally, is roughly twice the size of Disneyland in California and about half again as large as the Magic Kingdom at Walt Disney World in Florida.  Source: </a:t>
            </a:r>
            <a:r>
              <a:rPr lang="en-US" dirty="0" smtClean="0"/>
              <a:t>http://switchboard.nrdc.org/blogs/kbenfield/a_photo_essay_on_school_sprawl.html}</a:t>
            </a:r>
          </a:p>
          <a:p>
            <a:endParaRPr lang="en-US" dirty="0"/>
          </a:p>
        </p:txBody>
      </p:sp>
      <p:sp>
        <p:nvSpPr>
          <p:cNvPr id="4" name="Slide Number Placeholder 3"/>
          <p:cNvSpPr>
            <a:spLocks noGrp="1"/>
          </p:cNvSpPr>
          <p:nvPr>
            <p:ph type="sldNum" sz="quarter" idx="10"/>
          </p:nvPr>
        </p:nvSpPr>
        <p:spPr/>
        <p:txBody>
          <a:bodyPr/>
          <a:lstStyle/>
          <a:p>
            <a:fld id="{59C3FF9F-8F89-4AF9-9591-0D9B7BAD32C5}"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xmlns="" val="1320417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{EPA</a:t>
            </a:r>
            <a:r>
              <a:rPr lang="en-US" baseline="0" dirty="0" smtClean="0"/>
              <a:t> Guidelines – p.1</a:t>
            </a:r>
            <a:r>
              <a:rPr lang="en-US" dirty="0" smtClean="0"/>
              <a:t>}</a:t>
            </a:r>
            <a:endParaRPr lang="en-US" dirty="0"/>
          </a:p>
        </p:txBody>
      </p:sp>
      <p:sp>
        <p:nvSpPr>
          <p:cNvPr id="4" name="Slide Number Placeholder 3"/>
          <p:cNvSpPr>
            <a:spLocks noGrp="1"/>
          </p:cNvSpPr>
          <p:nvPr>
            <p:ph type="sldNum" sz="quarter" idx="10"/>
          </p:nvPr>
        </p:nvSpPr>
        <p:spPr/>
        <p:txBody>
          <a:bodyPr/>
          <a:lstStyle/>
          <a:p>
            <a:fld id="{59C3FF9F-8F89-4AF9-9591-0D9B7BAD32C5}"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xmlns="" val="25097598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EPA</a:t>
            </a:r>
            <a:r>
              <a:rPr lang="en-US" baseline="0" dirty="0" smtClean="0"/>
              <a:t> School Siting Guidelines provide an excellent tool to initiate discussion about school siting issues in your community.  While these guidelines cannot provide all the answers, the document is filled with many, many additional references and sources.  Users of the electronic version of the document will benefit from the ease of the hyperlinks to additional information.  </a:t>
            </a:r>
            <a:endParaRPr lang="en-US" dirty="0"/>
          </a:p>
        </p:txBody>
      </p:sp>
      <p:sp>
        <p:nvSpPr>
          <p:cNvPr id="4" name="Slide Number Placeholder 3"/>
          <p:cNvSpPr>
            <a:spLocks noGrp="1"/>
          </p:cNvSpPr>
          <p:nvPr>
            <p:ph type="sldNum" sz="quarter" idx="10"/>
          </p:nvPr>
        </p:nvSpPr>
        <p:spPr/>
        <p:txBody>
          <a:bodyPr/>
          <a:lstStyle/>
          <a:p>
            <a:fld id="{59C3FF9F-8F89-4AF9-9591-0D9B7BAD32C5}"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xmlns="" val="22193399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But before we jump into the guidelines, let’s look first at trends here in Georgia to provide some context for our discussions today.</a:t>
            </a:r>
          </a:p>
          <a:p>
            <a:endParaRPr lang="en-US" sz="1300" dirty="0"/>
          </a:p>
          <a:p>
            <a:r>
              <a:rPr lang="en-US" sz="1300" dirty="0"/>
              <a:t>The U.S. Department of Education estimates that the nation’s student population will top 60 million by 2030. Less certain is how many school buildings will be open by that time, for while the number of students has risen steadily, the number of schools is dwindling. </a:t>
            </a:r>
            <a:endParaRPr lang="en-US" dirty="0"/>
          </a:p>
        </p:txBody>
      </p:sp>
      <p:sp>
        <p:nvSpPr>
          <p:cNvPr id="4" name="Slide Number Placeholder 3"/>
          <p:cNvSpPr>
            <a:spLocks noGrp="1"/>
          </p:cNvSpPr>
          <p:nvPr>
            <p:ph type="sldNum" sz="quarter" idx="10"/>
          </p:nvPr>
        </p:nvSpPr>
        <p:spPr/>
        <p:txBody>
          <a:bodyPr/>
          <a:lstStyle/>
          <a:p>
            <a:fld id="{59C3FF9F-8F89-4AF9-9591-0D9B7BAD32C5}"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xmlns="" val="320234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a:p>
            <a:pPr eaLnBrk="1" hangingPunct="1">
              <a:spcBef>
                <a:spcPct val="0"/>
              </a:spcBef>
            </a:pPr>
            <a:r>
              <a:rPr lang="en-US" dirty="0" smtClean="0"/>
              <a:t>The Cobb County Department of Transportation (CCDOT) is committed to improving the quality of our transportation infrastructure in ways that minimize impacts to the environment, including the depletion of irreplaceable resources. To recognize transportation project designs, operations and maintenance practices that incorporate a high level of environmental sustainability, CCDOT has implemented “ PEACH Roads” a transportation environmental sustainability rating program.  </a:t>
            </a:r>
          </a:p>
          <a:p>
            <a:pPr eaLnBrk="1" hangingPunct="1">
              <a:spcBef>
                <a:spcPct val="0"/>
              </a:spcBef>
            </a:pPr>
            <a:endParaRPr lang="en-US" dirty="0" smtClean="0"/>
          </a:p>
        </p:txBody>
      </p:sp>
      <p:sp>
        <p:nvSpPr>
          <p:cNvPr id="18435"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0B713C9B-3EDE-442D-909D-C6F6D9F70756}" type="datetime1">
              <a:rPr lang="en-US">
                <a:solidFill>
                  <a:srgbClr val="000000"/>
                </a:solidFill>
              </a:rPr>
              <a:pPr fontAlgn="base">
                <a:spcBef>
                  <a:spcPct val="0"/>
                </a:spcBef>
                <a:spcAft>
                  <a:spcPct val="0"/>
                </a:spcAft>
                <a:defRPr/>
              </a:pPr>
              <a:t>9/27/2012</a:t>
            </a:fld>
            <a:endParaRPr lang="en-US">
              <a:solidFill>
                <a:srgbClr val="000000"/>
              </a:solidFill>
            </a:endParaRPr>
          </a:p>
        </p:txBody>
      </p:sp>
      <p:sp>
        <p:nvSpPr>
          <p:cNvPr id="18436"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769195D-434D-4903-979C-6BD7785DECB7}" type="slidenum">
              <a:rPr lang="en-US">
                <a:solidFill>
                  <a:srgbClr val="000000"/>
                </a:solidFill>
              </a:rPr>
              <a:pPr fontAlgn="base">
                <a:spcBef>
                  <a:spcPct val="0"/>
                </a:spcBef>
                <a:spcAft>
                  <a:spcPct val="0"/>
                </a:spcAft>
                <a:defRPr/>
              </a:pPr>
              <a:t>9</a:t>
            </a:fld>
            <a:endParaRPr lang="en-US">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0"/>
              </a:spcBef>
              <a:spcAft>
                <a:spcPts val="578"/>
              </a:spcAft>
            </a:pPr>
            <a:r>
              <a:rPr lang="en-US" dirty="0">
                <a:latin typeface="Cambria"/>
                <a:ea typeface="Cambria"/>
                <a:cs typeface="Cambria"/>
              </a:rPr>
              <a:t>Consider that in 1930, some 262,000 schools were open in the U.S.   Today, the total is not much more than one-third of this number at less than 95,000. Obviously the average school size has grown tremendously over the past 80 years, as have average class sizes. </a:t>
            </a:r>
          </a:p>
          <a:p>
            <a:pPr>
              <a:lnSpc>
                <a:spcPct val="115000"/>
              </a:lnSpc>
              <a:spcBef>
                <a:spcPts val="0"/>
              </a:spcBef>
              <a:spcAft>
                <a:spcPts val="578"/>
              </a:spcAft>
            </a:pPr>
            <a:endParaRPr lang="en-US" dirty="0">
              <a:latin typeface="Cambria"/>
              <a:ea typeface="Cambria"/>
              <a:cs typeface="Times New Roman"/>
            </a:endParaRPr>
          </a:p>
          <a:p>
            <a:pPr>
              <a:lnSpc>
                <a:spcPct val="115000"/>
              </a:lnSpc>
              <a:spcBef>
                <a:spcPts val="0"/>
              </a:spcBef>
              <a:spcAft>
                <a:spcPts val="578"/>
              </a:spcAft>
            </a:pPr>
            <a:r>
              <a:rPr lang="en-US" dirty="0">
                <a:solidFill>
                  <a:srgbClr val="A6A6A6"/>
                </a:solidFill>
                <a:latin typeface="Cambria"/>
                <a:ea typeface="Cambria"/>
                <a:cs typeface="Cambria"/>
              </a:rPr>
              <a:t>{</a:t>
            </a:r>
            <a:r>
              <a:rPr lang="en-US" dirty="0" err="1">
                <a:solidFill>
                  <a:srgbClr val="A6A6A6"/>
                </a:solidFill>
                <a:latin typeface="Cambria"/>
                <a:ea typeface="Cambria"/>
                <a:cs typeface="Cambria"/>
              </a:rPr>
              <a:t>Kissane</a:t>
            </a:r>
            <a:r>
              <a:rPr lang="en-US" dirty="0">
                <a:solidFill>
                  <a:srgbClr val="A6A6A6"/>
                </a:solidFill>
                <a:latin typeface="Cambria"/>
                <a:ea typeface="Cambria"/>
                <a:cs typeface="Cambria"/>
              </a:rPr>
              <a:t>, John.  </a:t>
            </a:r>
            <a:r>
              <a:rPr lang="en-US" i="1" dirty="0">
                <a:solidFill>
                  <a:srgbClr val="A6A6A6"/>
                </a:solidFill>
                <a:latin typeface="Cambria"/>
                <a:ea typeface="Cambria"/>
                <a:cs typeface="Cambria"/>
              </a:rPr>
              <a:t>Georgia School Siting White Paper</a:t>
            </a:r>
            <a:r>
              <a:rPr lang="en-US" dirty="0">
                <a:solidFill>
                  <a:srgbClr val="A6A6A6"/>
                </a:solidFill>
                <a:latin typeface="Cambria"/>
                <a:ea typeface="Cambria"/>
                <a:cs typeface="Cambria"/>
              </a:rPr>
              <a:t>, prepared for </a:t>
            </a:r>
            <a:r>
              <a:rPr lang="en-US" dirty="0" err="1">
                <a:solidFill>
                  <a:srgbClr val="A6A6A6"/>
                </a:solidFill>
                <a:latin typeface="Cambria"/>
                <a:ea typeface="Cambria"/>
                <a:cs typeface="Cambria"/>
              </a:rPr>
              <a:t>GeorgiaBikes</a:t>
            </a:r>
            <a:r>
              <a:rPr lang="en-US" dirty="0">
                <a:solidFill>
                  <a:srgbClr val="A6A6A6"/>
                </a:solidFill>
                <a:latin typeface="Cambria"/>
                <a:ea typeface="Cambria"/>
                <a:cs typeface="Cambria"/>
              </a:rPr>
              <a:t>!/Georgia Safe Routes to School State Network, March, 2011.  p. 4}</a:t>
            </a:r>
            <a:endParaRPr lang="en-US" dirty="0">
              <a:latin typeface="Cambria"/>
              <a:ea typeface="Cambria"/>
              <a:cs typeface="Times New Roman"/>
            </a:endParaRPr>
          </a:p>
          <a:p>
            <a:pPr>
              <a:lnSpc>
                <a:spcPct val="115000"/>
              </a:lnSpc>
              <a:spcBef>
                <a:spcPts val="0"/>
              </a:spcBef>
              <a:spcAft>
                <a:spcPts val="578"/>
              </a:spcAft>
            </a:pPr>
            <a:endParaRPr lang="en-US" dirty="0">
              <a:latin typeface="Cambria"/>
              <a:ea typeface="Cambria"/>
              <a:cs typeface="Cambria"/>
            </a:endParaRPr>
          </a:p>
          <a:p>
            <a:pPr>
              <a:lnSpc>
                <a:spcPct val="115000"/>
              </a:lnSpc>
              <a:spcBef>
                <a:spcPts val="0"/>
              </a:spcBef>
              <a:spcAft>
                <a:spcPts val="578"/>
              </a:spcAft>
            </a:pPr>
            <a:r>
              <a:rPr lang="en-US" dirty="0">
                <a:latin typeface="Cambria"/>
                <a:ea typeface="Cambria"/>
                <a:cs typeface="Cambria"/>
              </a:rPr>
              <a:t>In 1953, there were just over 3,100 schools in Georgia, serving 863,761 students. </a:t>
            </a:r>
            <a:endParaRPr lang="en-US" dirty="0">
              <a:latin typeface="Cambria"/>
              <a:ea typeface="Cambria"/>
              <a:cs typeface="Times New Roman"/>
            </a:endParaRPr>
          </a:p>
          <a:p>
            <a:pPr>
              <a:lnSpc>
                <a:spcPct val="115000"/>
              </a:lnSpc>
              <a:spcBef>
                <a:spcPts val="0"/>
              </a:spcBef>
              <a:spcAft>
                <a:spcPts val="578"/>
              </a:spcAft>
            </a:pPr>
            <a:endParaRPr lang="en-US" dirty="0">
              <a:latin typeface="Cambria"/>
              <a:ea typeface="Cambria"/>
              <a:cs typeface="Cambria"/>
            </a:endParaRPr>
          </a:p>
          <a:p>
            <a:pPr>
              <a:lnSpc>
                <a:spcPct val="115000"/>
              </a:lnSpc>
              <a:spcBef>
                <a:spcPts val="0"/>
              </a:spcBef>
              <a:spcAft>
                <a:spcPts val="578"/>
              </a:spcAft>
            </a:pPr>
            <a:r>
              <a:rPr lang="en-US" dirty="0">
                <a:latin typeface="Cambria"/>
                <a:ea typeface="Cambria"/>
                <a:cs typeface="Cambria"/>
              </a:rPr>
              <a:t>[</a:t>
            </a:r>
            <a:r>
              <a:rPr lang="en-US" dirty="0">
                <a:solidFill>
                  <a:srgbClr val="9B2D1F"/>
                </a:solidFill>
                <a:latin typeface="Cambria"/>
                <a:ea typeface="Cambria"/>
                <a:cs typeface="Cambria"/>
              </a:rPr>
              <a:t>CLICK</a:t>
            </a:r>
            <a:r>
              <a:rPr lang="en-US" dirty="0">
                <a:latin typeface="Cambria"/>
                <a:ea typeface="Cambria"/>
                <a:cs typeface="Cambria"/>
              </a:rPr>
              <a:t>]</a:t>
            </a:r>
            <a:endParaRPr lang="en-US" dirty="0">
              <a:latin typeface="Cambria"/>
              <a:ea typeface="Cambria"/>
              <a:cs typeface="Times New Roman"/>
            </a:endParaRPr>
          </a:p>
          <a:p>
            <a:pPr>
              <a:lnSpc>
                <a:spcPct val="115000"/>
              </a:lnSpc>
              <a:spcBef>
                <a:spcPts val="0"/>
              </a:spcBef>
              <a:spcAft>
                <a:spcPts val="578"/>
              </a:spcAft>
            </a:pPr>
            <a:endParaRPr lang="en-US" dirty="0">
              <a:latin typeface="Cambria"/>
              <a:ea typeface="Cambria"/>
              <a:cs typeface="Cambria"/>
            </a:endParaRPr>
          </a:p>
          <a:p>
            <a:pPr>
              <a:lnSpc>
                <a:spcPct val="115000"/>
              </a:lnSpc>
              <a:spcBef>
                <a:spcPts val="0"/>
              </a:spcBef>
              <a:spcAft>
                <a:spcPts val="578"/>
              </a:spcAft>
            </a:pPr>
            <a:r>
              <a:rPr lang="en-US" dirty="0">
                <a:latin typeface="Cambria"/>
                <a:ea typeface="Cambria"/>
                <a:cs typeface="Cambria"/>
              </a:rPr>
              <a:t>From 1953 to 2011, the number of students almost doubled, but in the same time period, the number of schools decreased by almost one-third. </a:t>
            </a:r>
            <a:endParaRPr lang="en-US" dirty="0">
              <a:latin typeface="Cambria"/>
              <a:ea typeface="Cambria"/>
              <a:cs typeface="Times New Roman"/>
            </a:endParaRPr>
          </a:p>
          <a:p>
            <a:pPr>
              <a:lnSpc>
                <a:spcPct val="115000"/>
              </a:lnSpc>
              <a:spcBef>
                <a:spcPts val="0"/>
              </a:spcBef>
              <a:spcAft>
                <a:spcPts val="578"/>
              </a:spcAft>
            </a:pPr>
            <a:endParaRPr lang="en-US" dirty="0">
              <a:latin typeface="Cambria"/>
              <a:ea typeface="Cambria"/>
              <a:cs typeface="Cambria"/>
            </a:endParaRPr>
          </a:p>
          <a:p>
            <a:pPr>
              <a:lnSpc>
                <a:spcPct val="115000"/>
              </a:lnSpc>
              <a:spcBef>
                <a:spcPts val="0"/>
              </a:spcBef>
              <a:spcAft>
                <a:spcPts val="578"/>
              </a:spcAft>
            </a:pPr>
            <a:r>
              <a:rPr lang="en-US" dirty="0">
                <a:latin typeface="Cambria"/>
                <a:ea typeface="Cambria"/>
                <a:cs typeface="Cambria"/>
              </a:rPr>
              <a:t>[</a:t>
            </a:r>
            <a:r>
              <a:rPr lang="en-US" dirty="0">
                <a:solidFill>
                  <a:srgbClr val="9B2D1F"/>
                </a:solidFill>
                <a:latin typeface="Cambria"/>
                <a:ea typeface="Cambria"/>
                <a:cs typeface="Cambria"/>
              </a:rPr>
              <a:t>CLICK</a:t>
            </a:r>
            <a:r>
              <a:rPr lang="en-US" dirty="0">
                <a:latin typeface="Cambria"/>
                <a:ea typeface="Cambria"/>
                <a:cs typeface="Cambria"/>
              </a:rPr>
              <a:t>]</a:t>
            </a:r>
            <a:endParaRPr lang="en-US" dirty="0">
              <a:latin typeface="Cambria"/>
              <a:ea typeface="Cambria"/>
              <a:cs typeface="Times New Roman"/>
            </a:endParaRPr>
          </a:p>
          <a:p>
            <a:pPr>
              <a:lnSpc>
                <a:spcPct val="115000"/>
              </a:lnSpc>
              <a:spcBef>
                <a:spcPts val="0"/>
              </a:spcBef>
              <a:spcAft>
                <a:spcPts val="578"/>
              </a:spcAft>
            </a:pPr>
            <a:endParaRPr lang="en-US" dirty="0">
              <a:latin typeface="Cambria"/>
              <a:ea typeface="Cambria"/>
              <a:cs typeface="Cambria"/>
            </a:endParaRPr>
          </a:p>
          <a:p>
            <a:pPr>
              <a:lnSpc>
                <a:spcPct val="115000"/>
              </a:lnSpc>
              <a:spcBef>
                <a:spcPts val="0"/>
              </a:spcBef>
              <a:spcAft>
                <a:spcPts val="578"/>
              </a:spcAft>
            </a:pPr>
            <a:r>
              <a:rPr lang="en-US" dirty="0">
                <a:latin typeface="Cambria"/>
                <a:ea typeface="Cambria"/>
                <a:cs typeface="Cambria"/>
              </a:rPr>
              <a:t>While the pros and cons of larger schools serving more students are continually under debate, what is more evident is the impact of larger schools on site selection and school design.  In many places as schools move away from population centers, the white picket fences of neighborhood schools are replaced with security fences in sparsely populated areas. </a:t>
            </a:r>
          </a:p>
          <a:p>
            <a:pPr>
              <a:lnSpc>
                <a:spcPct val="115000"/>
              </a:lnSpc>
              <a:spcBef>
                <a:spcPts val="0"/>
              </a:spcBef>
              <a:spcAft>
                <a:spcPts val="578"/>
              </a:spcAft>
            </a:pPr>
            <a:endParaRPr lang="en-US" dirty="0">
              <a:latin typeface="Cambria"/>
              <a:ea typeface="Cambria"/>
              <a:cs typeface="Times New Roman"/>
            </a:endParaRPr>
          </a:p>
          <a:p>
            <a:pPr>
              <a:lnSpc>
                <a:spcPct val="115000"/>
              </a:lnSpc>
              <a:spcBef>
                <a:spcPts val="0"/>
              </a:spcBef>
              <a:spcAft>
                <a:spcPts val="578"/>
              </a:spcAft>
            </a:pPr>
            <a:r>
              <a:rPr lang="en-US" dirty="0">
                <a:solidFill>
                  <a:srgbClr val="A6A6A6"/>
                </a:solidFill>
                <a:latin typeface="Cambria"/>
                <a:ea typeface="Cambria"/>
                <a:cs typeface="Cambria"/>
              </a:rPr>
              <a:t>{http://www.doe.k12.ga.us/Pages/By-School.aspx - 2010-2011 Report Card}</a:t>
            </a:r>
            <a:endParaRPr lang="en-US" dirty="0">
              <a:latin typeface="Cambria"/>
              <a:ea typeface="Cambria"/>
              <a:cs typeface="Times New Roman"/>
            </a:endParaRPr>
          </a:p>
          <a:p>
            <a:r>
              <a:rPr lang="en-US" dirty="0">
                <a:solidFill>
                  <a:srgbClr val="A6A6A6"/>
                </a:solidFill>
                <a:latin typeface="Cambria"/>
                <a:ea typeface="Cambria"/>
                <a:cs typeface="Cambria"/>
              </a:rPr>
              <a:t>{Annual Reports of the Department of Education to the General Assembly of the State of Georgia, June 30, 1954}.</a:t>
            </a:r>
            <a:endParaRPr lang="en-US" sz="1300" dirty="0"/>
          </a:p>
        </p:txBody>
      </p:sp>
      <p:sp>
        <p:nvSpPr>
          <p:cNvPr id="4" name="Slide Number Placeholder 3"/>
          <p:cNvSpPr>
            <a:spLocks noGrp="1"/>
          </p:cNvSpPr>
          <p:nvPr>
            <p:ph type="sldNum" sz="quarter" idx="10"/>
          </p:nvPr>
        </p:nvSpPr>
        <p:spPr/>
        <p:txBody>
          <a:bodyPr/>
          <a:lstStyle/>
          <a:p>
            <a:fld id="{59C3FF9F-8F89-4AF9-9591-0D9B7BAD32C5}"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xmlns="" val="21939261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first glance, there seem to</a:t>
            </a:r>
            <a:r>
              <a:rPr lang="en-US" baseline="0" dirty="0" smtClean="0"/>
              <a:t> be some pretty basic criteria that influence where a school will go.  You’ve probably seen this list before, right?</a:t>
            </a:r>
          </a:p>
          <a:p>
            <a:endParaRPr lang="en-US" baseline="0" dirty="0" smtClean="0"/>
          </a:p>
          <a:p>
            <a:r>
              <a:rPr lang="en-US" baseline="0" dirty="0" smtClean="0"/>
              <a:t>[CLICK]</a:t>
            </a:r>
          </a:p>
          <a:p>
            <a:endParaRPr lang="en-US" baseline="0" dirty="0" smtClean="0"/>
          </a:p>
          <a:p>
            <a:r>
              <a:rPr lang="en-US" baseline="0" dirty="0" smtClean="0"/>
              <a:t>But in reality, the complexities surrounding school siting are enormous.  There’s seldom – if ever – such a thing as a perfect location.  The discussions we will have today are only the tip of the iceberg and we cannot possibly address every single influence that plays into school siting in the time we have.  But what we will do is provide information and resources that can help you and your community to better understand and address a range of school siting issues.</a:t>
            </a:r>
          </a:p>
          <a:p>
            <a:endParaRPr lang="en-US" baseline="0" dirty="0" smtClean="0"/>
          </a:p>
          <a:p>
            <a:r>
              <a:rPr lang="en-US" baseline="0" dirty="0" smtClean="0"/>
              <a:t>Because really at the end of the day…it’s all about community values.</a:t>
            </a:r>
            <a:endParaRPr lang="en-US" dirty="0"/>
          </a:p>
        </p:txBody>
      </p:sp>
      <p:sp>
        <p:nvSpPr>
          <p:cNvPr id="4" name="Slide Number Placeholder 3"/>
          <p:cNvSpPr>
            <a:spLocks noGrp="1"/>
          </p:cNvSpPr>
          <p:nvPr>
            <p:ph type="sldNum" sz="quarter" idx="10"/>
          </p:nvPr>
        </p:nvSpPr>
        <p:spPr/>
        <p:txBody>
          <a:bodyPr/>
          <a:lstStyle/>
          <a:p>
            <a:fld id="{59C3FF9F-8F89-4AF9-9591-0D9B7BAD32C5}"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xmlns="" val="20312572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that’s where the EPA</a:t>
            </a:r>
            <a:r>
              <a:rPr lang="en-US" baseline="0" dirty="0" smtClean="0"/>
              <a:t> School Siting Guidelines come in!  You can download a free copy at the website shown on the screen and I strongly encourage each of you to do just that, if you haven’t already.  </a:t>
            </a:r>
            <a:endParaRPr lang="en-US" dirty="0"/>
          </a:p>
        </p:txBody>
      </p:sp>
      <p:sp>
        <p:nvSpPr>
          <p:cNvPr id="4" name="Slide Number Placeholder 3"/>
          <p:cNvSpPr>
            <a:spLocks noGrp="1"/>
          </p:cNvSpPr>
          <p:nvPr>
            <p:ph type="sldNum" sz="quarter" idx="10"/>
          </p:nvPr>
        </p:nvSpPr>
        <p:spPr/>
        <p:txBody>
          <a:bodyPr/>
          <a:lstStyle/>
          <a:p>
            <a:fld id="{59C3FF9F-8F89-4AF9-9591-0D9B7BAD32C5}"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xmlns="" val="25097598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reality, however, over the past 35 years, school planning and land use planning have become separated fields. In high growth states, school facility planners are building multiple new facilities each year and sometimes build in areas just beyond the development frontier, primarily due to cost and land availability constraints. This can cause these areas to become more attractive to developers and result in transportation agencies filling the gap in infrastructure to serve the new development. </a:t>
            </a:r>
          </a:p>
          <a:p>
            <a:endParaRPr lang="en-US" dirty="0"/>
          </a:p>
          <a:p>
            <a:r>
              <a:rPr lang="en-US" dirty="0"/>
              <a:t>While some states have recognized this issue and implemented mandatory statewide planning initiatives to require school districts and county governments to work together, Georgia has not yet done so. In many cases, county planning staff and school planning staff have no formal communication and are forced to take reactive measures rather than plan cooperatively. </a:t>
            </a:r>
          </a:p>
          <a:p>
            <a:endParaRPr lang="en-US" dirty="0"/>
          </a:p>
          <a:p>
            <a:r>
              <a:rPr lang="en-US" dirty="0"/>
              <a:t>Ultimately school districts and county government are separate entities, chartered by the state constitution, and can operate autonomously. However, uncoordinated actions do not benefit the community. This flowchart illustrates the current institutional framework viewed from the taxpayer‘s perspective. </a:t>
            </a:r>
          </a:p>
          <a:p>
            <a:r>
              <a:rPr lang="en-US" dirty="0"/>
              <a:t>{Wagner, James Bartley.  p. 1-2}</a:t>
            </a:r>
          </a:p>
        </p:txBody>
      </p:sp>
      <p:sp>
        <p:nvSpPr>
          <p:cNvPr id="4" name="Slide Number Placeholder 3"/>
          <p:cNvSpPr>
            <a:spLocks noGrp="1"/>
          </p:cNvSpPr>
          <p:nvPr>
            <p:ph type="sldNum" sz="quarter" idx="10"/>
          </p:nvPr>
        </p:nvSpPr>
        <p:spPr/>
        <p:txBody>
          <a:bodyPr/>
          <a:lstStyle/>
          <a:p>
            <a:fld id="{59C3FF9F-8F89-4AF9-9591-0D9B7BAD32C5}"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xmlns="" val="29861634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eaLnBrk="1" fontAlgn="auto" hangingPunct="1">
              <a:spcBef>
                <a:spcPts val="0"/>
              </a:spcBef>
              <a:spcAft>
                <a:spcPts val="0"/>
              </a:spcAft>
              <a:defRPr/>
            </a:pPr>
            <a:r>
              <a:rPr lang="en-US" sz="1300" dirty="0"/>
              <a:t>A school is like a magnet.  Additional school capacity and the location of new schools often influence the location of residential development. Schools built on the fringes of communities can contribute to outward migration from city centers, which can cause disinvestment in existing neighborhoods and can hurt local economies. This phenomenon is particularly common when new school sites require the extension of infrastructure, making undeveloped areas more attractive for residential and commercial development. </a:t>
            </a:r>
          </a:p>
          <a:p>
            <a:r>
              <a:rPr lang="en-US" sz="1300" dirty="0"/>
              <a:t>{p. 38}</a:t>
            </a:r>
          </a:p>
          <a:p>
            <a:endParaRPr lang="en-US" sz="1300" dirty="0"/>
          </a:p>
        </p:txBody>
      </p:sp>
      <p:sp>
        <p:nvSpPr>
          <p:cNvPr id="4" name="Slide Number Placeholder 3"/>
          <p:cNvSpPr>
            <a:spLocks noGrp="1"/>
          </p:cNvSpPr>
          <p:nvPr>
            <p:ph type="sldNum" sz="quarter" idx="10"/>
          </p:nvPr>
        </p:nvSpPr>
        <p:spPr/>
        <p:txBody>
          <a:bodyPr/>
          <a:lstStyle/>
          <a:p>
            <a:fld id="{59C3FF9F-8F89-4AF9-9591-0D9B7BAD32C5}"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xmlns="" val="24089530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{http://switchboard.nrdc.org/blogs/kbenfield/a_photo_essay_on_school_sprawl.html}</a:t>
            </a:r>
          </a:p>
          <a:p>
            <a:endParaRPr lang="en-US" dirty="0"/>
          </a:p>
        </p:txBody>
      </p:sp>
      <p:sp>
        <p:nvSpPr>
          <p:cNvPr id="4" name="Slide Number Placeholder 3"/>
          <p:cNvSpPr>
            <a:spLocks noGrp="1"/>
          </p:cNvSpPr>
          <p:nvPr>
            <p:ph type="sldNum" sz="quarter" idx="10"/>
          </p:nvPr>
        </p:nvSpPr>
        <p:spPr/>
        <p:txBody>
          <a:bodyPr/>
          <a:lstStyle/>
          <a:p>
            <a:fld id="{59C3FF9F-8F89-4AF9-9591-0D9B7BAD32C5}"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xmlns="" val="5717391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eaLnBrk="1" fontAlgn="auto" hangingPunct="1">
              <a:spcBef>
                <a:spcPts val="0"/>
              </a:spcBef>
              <a:spcAft>
                <a:spcPts val="0"/>
              </a:spcAft>
              <a:defRPr/>
            </a:pPr>
            <a:r>
              <a:rPr lang="en-US" dirty="0" smtClean="0"/>
              <a:t>These are the school site standards found in the Georgia Department of Education’s Guidelines for Educational Facility Site Selection.  Although it is possible to request a variance, the guidelines also state “Although minimum useable acreages are established, large acreages are highly desirable.”</a:t>
            </a:r>
          </a:p>
          <a:p>
            <a:pPr defTabSz="881390" eaLnBrk="1" fontAlgn="auto" hangingPunct="1">
              <a:spcBef>
                <a:spcPts val="0"/>
              </a:spcBef>
              <a:spcAft>
                <a:spcPts val="0"/>
              </a:spcAft>
              <a:defRPr/>
            </a:pPr>
            <a:endParaRPr lang="en-US" dirty="0" smtClean="0"/>
          </a:p>
          <a:p>
            <a:pPr defTabSz="881390" eaLnBrk="1" fontAlgn="auto" hangingPunct="1">
              <a:spcBef>
                <a:spcPts val="0"/>
              </a:spcBef>
              <a:spcAft>
                <a:spcPts val="0"/>
              </a:spcAft>
              <a:defRPr/>
            </a:pPr>
            <a:r>
              <a:rPr lang="en-US" dirty="0" smtClean="0"/>
              <a:t>As with many other states, these standards are based on recommendations developed in 1953 – at the height of the post-Second World War II suburban boom – by the Council of Educational Facility Planners International. </a:t>
            </a:r>
          </a:p>
          <a:p>
            <a:pPr defTabSz="881390" eaLnBrk="1" fontAlgn="auto" hangingPunct="1">
              <a:spcBef>
                <a:spcPts val="0"/>
              </a:spcBef>
              <a:spcAft>
                <a:spcPts val="0"/>
              </a:spcAft>
              <a:defRPr/>
            </a:pPr>
            <a:r>
              <a:rPr lang="en-US" dirty="0" smtClean="0"/>
              <a:t>In 2004, CEFPI revised its guidelines, removing minimum acreage recommendations after recognizing that they are at odds with a variety of community goals and that they often raise transportation costs. Since then, a number of states have eliminated their minimum acreage requirements. </a:t>
            </a:r>
          </a:p>
          <a:p>
            <a:pPr defTabSz="881390" eaLnBrk="1" fontAlgn="auto" hangingPunct="1">
              <a:spcBef>
                <a:spcPts val="0"/>
              </a:spcBef>
              <a:spcAft>
                <a:spcPts val="0"/>
              </a:spcAft>
              <a:defRPr/>
            </a:pPr>
            <a:endParaRPr lang="en-US" dirty="0" smtClean="0"/>
          </a:p>
          <a:p>
            <a:pPr defTabSz="881390" eaLnBrk="1" fontAlgn="auto" hangingPunct="1">
              <a:spcBef>
                <a:spcPts val="0"/>
              </a:spcBef>
              <a:spcAft>
                <a:spcPts val="0"/>
              </a:spcAft>
              <a:defRPr/>
            </a:pPr>
            <a:r>
              <a:rPr lang="en-US" dirty="0" smtClean="0"/>
              <a:t>{</a:t>
            </a:r>
            <a:r>
              <a:rPr lang="en-US" dirty="0" err="1" smtClean="0"/>
              <a:t>Kissane</a:t>
            </a:r>
            <a:r>
              <a:rPr lang="en-US" dirty="0" smtClean="0"/>
              <a:t>, John.  p.8}</a:t>
            </a:r>
          </a:p>
          <a:p>
            <a:pPr defTabSz="881390" eaLnBrk="1" fontAlgn="auto" hangingPunct="1">
              <a:spcBef>
                <a:spcPts val="0"/>
              </a:spcBef>
              <a:spcAft>
                <a:spcPts val="0"/>
              </a:spcAft>
              <a:defRPr/>
            </a:pPr>
            <a:r>
              <a:rPr lang="en-US" dirty="0" smtClean="0"/>
              <a:t>{Reducing Costs in Kansas through Transportation Efficient School Siting, , p. 6}</a:t>
            </a:r>
          </a:p>
        </p:txBody>
      </p:sp>
      <p:sp>
        <p:nvSpPr>
          <p:cNvPr id="4" name="Slide Number Placeholder 3"/>
          <p:cNvSpPr>
            <a:spLocks noGrp="1"/>
          </p:cNvSpPr>
          <p:nvPr>
            <p:ph type="sldNum" sz="quarter" idx="10"/>
          </p:nvPr>
        </p:nvSpPr>
        <p:spPr/>
        <p:txBody>
          <a:bodyPr/>
          <a:lstStyle/>
          <a:p>
            <a:fld id="{59C3FF9F-8F89-4AF9-9591-0D9B7BAD32C5}"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xmlns="" val="13504271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if we had always had to adhere to those standards?  </a:t>
            </a:r>
          </a:p>
          <a:p>
            <a:endParaRPr lang="en-US" dirty="0"/>
          </a:p>
          <a:p>
            <a:r>
              <a:rPr lang="en-US" dirty="0"/>
              <a:t>The areas in yellow show existing schools in a historic neighborhood.  By today’s practices, these schools would consume the areas outlined in blue – clearly, the scale of our current practices are not in keeping with a neighborhood context.  There are approximately 500 homes within the blue outlines shown.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9C3FF9F-8F89-4AF9-9591-0D9B7BAD32C5}"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xmlns="" val="39218228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availability of public parks and walkability of the neighborhood</a:t>
            </a:r>
            <a:r>
              <a:rPr lang="en-US" baseline="0" dirty="0" smtClean="0"/>
              <a:t> streets certainly contribute to the functionality of these schools.  The k-8 school [CLICK] frequently holds events and field trips at a nearby park [CLICK] that’s within walking distance.  In fact, when an addition to the school took the school playground out of commission for 18 months, the smaller park [CLICK] a block away served as a temporary substitute.  </a:t>
            </a:r>
            <a:endParaRPr lang="en-US" dirty="0" smtClean="0"/>
          </a:p>
          <a:p>
            <a:endParaRPr lang="en-US" dirty="0" smtClean="0"/>
          </a:p>
          <a:p>
            <a:pPr defTabSz="881390" eaLnBrk="1" fontAlgn="auto" hangingPunct="1">
              <a:spcBef>
                <a:spcPts val="0"/>
              </a:spcBef>
              <a:spcAft>
                <a:spcPts val="0"/>
              </a:spcAft>
              <a:defRPr/>
            </a:pPr>
            <a:r>
              <a:rPr lang="en-US" dirty="0" smtClean="0"/>
              <a:t>The high school [CLICK]</a:t>
            </a:r>
            <a:r>
              <a:rPr lang="en-US" baseline="0" dirty="0" smtClean="0"/>
              <a:t> holds cross country practice running through the neighborhood and both schools utilize the nearby 75-acre city park [CLICK] for soccer practice, field day, and much more.  </a:t>
            </a:r>
            <a:endParaRPr lang="en-US" dirty="0" smtClean="0"/>
          </a:p>
          <a:p>
            <a:r>
              <a:rPr lang="en-US" dirty="0" smtClean="0"/>
              <a:t>The</a:t>
            </a:r>
            <a:r>
              <a:rPr lang="en-US" baseline="0" dirty="0" smtClean="0"/>
              <a:t> schools even share with one another – basketball practice for the middle school students is often held at the nearby high school.  </a:t>
            </a:r>
          </a:p>
          <a:p>
            <a:endParaRPr lang="en-US" baseline="0" dirty="0" smtClean="0"/>
          </a:p>
          <a:p>
            <a:r>
              <a:rPr lang="en-US" baseline="0" dirty="0" smtClean="0"/>
              <a:t>All of this is possible because the schools are compatible with the neighborhood scale, in close proximity to one another and to city parks and facilities, and through cooperation.  What’s more is that the students can – and do – [CLICK] walk everywhere, fostering better health and saving bussing and transportation costs.  </a:t>
            </a:r>
            <a:endParaRPr lang="en-US" dirty="0" smtClean="0"/>
          </a:p>
        </p:txBody>
      </p:sp>
      <p:sp>
        <p:nvSpPr>
          <p:cNvPr id="4" name="Slide Number Placeholder 3"/>
          <p:cNvSpPr>
            <a:spLocks noGrp="1"/>
          </p:cNvSpPr>
          <p:nvPr>
            <p:ph type="sldNum" sz="quarter" idx="10"/>
          </p:nvPr>
        </p:nvSpPr>
        <p:spPr/>
        <p:txBody>
          <a:bodyPr/>
          <a:lstStyle/>
          <a:p>
            <a:fld id="{59C3FF9F-8F89-4AF9-9591-0D9B7BAD32C5}"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xmlns="" val="30209985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an image of an old shopping strip mall with a furniture store outlet.  With some creativity and vision, this former shopping mall was converted into a K-8 school. The excess parking area was converted into a playground complete with play fields, playground equipment and green space.</a:t>
            </a:r>
          </a:p>
        </p:txBody>
      </p:sp>
      <p:sp>
        <p:nvSpPr>
          <p:cNvPr id="4" name="Slide Number Placeholder 3"/>
          <p:cNvSpPr>
            <a:spLocks noGrp="1"/>
          </p:cNvSpPr>
          <p:nvPr>
            <p:ph type="sldNum" sz="quarter" idx="10"/>
          </p:nvPr>
        </p:nvSpPr>
        <p:spPr/>
        <p:txBody>
          <a:bodyPr/>
          <a:lstStyle/>
          <a:p>
            <a:fld id="{59C3FF9F-8F89-4AF9-9591-0D9B7BAD32C5}"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xmlns="" val="2744641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marL="171844" indent="-171844" eaLnBrk="1" hangingPunct="1">
              <a:spcBef>
                <a:spcPct val="50000"/>
              </a:spcBef>
              <a:buFontTx/>
              <a:buChar char="•"/>
            </a:pPr>
            <a:r>
              <a:rPr lang="en-US" smtClean="0"/>
              <a:t>Triple bottom line of sustainability: cost effective approach to sustainability (balancing economy, community and environment) </a:t>
            </a:r>
          </a:p>
          <a:p>
            <a:pPr marL="171844" indent="-171844" eaLnBrk="1" hangingPunct="1">
              <a:spcBef>
                <a:spcPct val="50000"/>
              </a:spcBef>
              <a:buFontTx/>
              <a:buChar char="•"/>
            </a:pPr>
            <a:endParaRPr lang="en-US" smtClean="0"/>
          </a:p>
          <a:p>
            <a:pPr marL="171844" indent="-171844" eaLnBrk="1" hangingPunct="1">
              <a:spcBef>
                <a:spcPct val="50000"/>
              </a:spcBef>
              <a:buFontTx/>
              <a:buChar char="•"/>
            </a:pPr>
            <a:r>
              <a:rPr lang="en-US" smtClean="0"/>
              <a:t>Incorporates sustainability principles (human use of resources that doesn’t exhaust those resources)</a:t>
            </a:r>
          </a:p>
          <a:p>
            <a:pPr marL="171844" indent="-171844" eaLnBrk="1" hangingPunct="1">
              <a:spcBef>
                <a:spcPct val="50000"/>
              </a:spcBef>
              <a:buFontTx/>
              <a:buChar char="•"/>
            </a:pPr>
            <a:endParaRPr lang="en-US" smtClean="0"/>
          </a:p>
          <a:p>
            <a:pPr marL="171844" indent="-171844" eaLnBrk="1" hangingPunct="1">
              <a:spcBef>
                <a:spcPct val="50000"/>
              </a:spcBef>
              <a:buFontTx/>
              <a:buChar char="•"/>
            </a:pPr>
            <a:r>
              <a:rPr lang="en-US" smtClean="0"/>
              <a:t>Derived from U. of Washington’s GreenRoads, US Green Building Council LEED Program, AASHTO, other sources, and predominantly  NYSDOT’s GreenLITES program</a:t>
            </a:r>
          </a:p>
          <a:p>
            <a:pPr marL="171844" indent="-171844" eaLnBrk="1" hangingPunct="1">
              <a:spcBef>
                <a:spcPct val="50000"/>
              </a:spcBef>
              <a:buFontTx/>
              <a:buChar char="•"/>
            </a:pPr>
            <a:endParaRPr lang="en-US" smtClean="0"/>
          </a:p>
          <a:p>
            <a:pPr marL="171844" indent="-171844" eaLnBrk="1" hangingPunct="1">
              <a:spcBef>
                <a:spcPct val="50000"/>
              </a:spcBef>
              <a:buFontTx/>
              <a:buChar char="•"/>
            </a:pPr>
            <a:r>
              <a:rPr lang="en-US" smtClean="0"/>
              <a:t>Adapted from GreenLITES but tailored to provide a custom fit for Cobb County and Georgia </a:t>
            </a:r>
          </a:p>
          <a:p>
            <a:pPr marL="171844" indent="-171844" eaLnBrk="1" hangingPunct="1">
              <a:spcBef>
                <a:spcPct val="50000"/>
              </a:spcBef>
              <a:buFontTx/>
              <a:buChar char="•"/>
            </a:pPr>
            <a:endParaRPr lang="en-US" smtClean="0"/>
          </a:p>
          <a:p>
            <a:pPr marL="171844" indent="-171844" eaLnBrk="1" hangingPunct="1">
              <a:spcBef>
                <a:spcPct val="50000"/>
              </a:spcBef>
              <a:buFontTx/>
              <a:buChar char="•"/>
            </a:pPr>
            <a:r>
              <a:rPr lang="en-US" smtClean="0"/>
              <a:t>CCDOT looked all over the country (i.e.  research on internet) at various programs and GreenLITES was most suitable for Cobb and Georgia</a:t>
            </a:r>
          </a:p>
          <a:p>
            <a:pPr marL="171844" indent="-171844" eaLnBrk="1" hangingPunct="1">
              <a:spcBef>
                <a:spcPct val="50000"/>
              </a:spcBef>
              <a:buFontTx/>
              <a:buChar char="•"/>
            </a:pPr>
            <a:endParaRPr lang="en-US" smtClean="0"/>
          </a:p>
          <a:p>
            <a:pPr marL="171844" indent="-171844" eaLnBrk="1" hangingPunct="1">
              <a:spcBef>
                <a:spcPct val="50000"/>
              </a:spcBef>
              <a:buFontTx/>
              <a:buChar char="•"/>
            </a:pPr>
            <a:r>
              <a:rPr lang="en-US" smtClean="0"/>
              <a:t>GreenLITES program has been used in NY State since 2009 </a:t>
            </a:r>
          </a:p>
          <a:p>
            <a:pPr marL="171844" indent="-171844" eaLnBrk="1" hangingPunct="1">
              <a:spcBef>
                <a:spcPct val="0"/>
              </a:spcBef>
              <a:buFontTx/>
              <a:buChar char="•"/>
            </a:pPr>
            <a:endParaRPr lang="en-US" smtClean="0"/>
          </a:p>
        </p:txBody>
      </p:sp>
      <p:sp>
        <p:nvSpPr>
          <p:cNvPr id="22531"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6DB29358-C787-4040-8658-1A6ED3D95D07}" type="datetime1">
              <a:rPr lang="en-US">
                <a:solidFill>
                  <a:srgbClr val="000000"/>
                </a:solidFill>
              </a:rPr>
              <a:pPr fontAlgn="base">
                <a:spcBef>
                  <a:spcPct val="0"/>
                </a:spcBef>
                <a:spcAft>
                  <a:spcPct val="0"/>
                </a:spcAft>
                <a:defRPr/>
              </a:pPr>
              <a:t>9/27/2012</a:t>
            </a:fld>
            <a:endParaRPr lang="en-US">
              <a:solidFill>
                <a:srgbClr val="000000"/>
              </a:solidFill>
            </a:endParaRPr>
          </a:p>
        </p:txBody>
      </p:sp>
      <p:sp>
        <p:nvSpPr>
          <p:cNvPr id="22532"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F9B1BE3-9F42-4140-A81C-AC024A84CDA4}" type="slidenum">
              <a:rPr lang="en-US">
                <a:solidFill>
                  <a:srgbClr val="000000"/>
                </a:solidFill>
              </a:rPr>
              <a:pPr fontAlgn="base">
                <a:spcBef>
                  <a:spcPct val="0"/>
                </a:spcBef>
                <a:spcAft>
                  <a:spcPct val="0"/>
                </a:spcAft>
                <a:defRPr/>
              </a:pPr>
              <a:t>10</a:t>
            </a:fld>
            <a:endParaRPr lang="en-US">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eaLnBrk="1" fontAlgn="auto" hangingPunct="1">
              <a:spcBef>
                <a:spcPts val="0"/>
              </a:spcBef>
              <a:spcAft>
                <a:spcPts val="0"/>
              </a:spcAft>
              <a:defRPr/>
            </a:pPr>
            <a:r>
              <a:rPr lang="en-US" dirty="0"/>
              <a:t>Even though the building volume was large, the architect was able to create ‘Places of Encounter’ throughout the center spine with a successful main street concept which tied together classrooms and assembly spaces while using the existing structure and building skin. Of course this saved money allowing for higher performance finishes and site improvements. The main challenge for adapting a large structure such as a shopping mall is the lack of windows for each classroom. This can be rectified by including skylights, interior courtyards and new windows.</a:t>
            </a:r>
          </a:p>
          <a:p>
            <a:endParaRPr lang="en-US" dirty="0"/>
          </a:p>
        </p:txBody>
      </p:sp>
      <p:sp>
        <p:nvSpPr>
          <p:cNvPr id="4" name="Slide Number Placeholder 3"/>
          <p:cNvSpPr>
            <a:spLocks noGrp="1"/>
          </p:cNvSpPr>
          <p:nvPr>
            <p:ph type="sldNum" sz="quarter" idx="10"/>
          </p:nvPr>
        </p:nvSpPr>
        <p:spPr/>
        <p:txBody>
          <a:bodyPr/>
          <a:lstStyle/>
          <a:p>
            <a:fld id="{59C3FF9F-8F89-4AF9-9591-0D9B7BAD32C5}"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xmlns="" val="22050132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as we rely more on vehicular travel of buses and cars, our costs</a:t>
            </a:r>
            <a:r>
              <a:rPr lang="en-US" baseline="0" dirty="0" smtClean="0"/>
              <a:t> and VMT, or vehicle miles traveled, goes up, while air quality and health decline.  As we discussed earlier, children are particularly susceptible to risks associated with poor air quality.  </a:t>
            </a:r>
            <a:endParaRPr lang="en-US" dirty="0"/>
          </a:p>
        </p:txBody>
      </p:sp>
      <p:sp>
        <p:nvSpPr>
          <p:cNvPr id="4" name="Slide Number Placeholder 3"/>
          <p:cNvSpPr>
            <a:spLocks noGrp="1"/>
          </p:cNvSpPr>
          <p:nvPr>
            <p:ph type="sldNum" sz="quarter" idx="10"/>
          </p:nvPr>
        </p:nvSpPr>
        <p:spPr/>
        <p:txBody>
          <a:bodyPr/>
          <a:lstStyle/>
          <a:p>
            <a:fld id="{59C3FF9F-8F89-4AF9-9591-0D9B7BAD32C5}"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xmlns="" val="1585788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there’s the startling increase of obesity in our nation.    The problem is not unique to adults.  </a:t>
            </a:r>
          </a:p>
          <a:p>
            <a:r>
              <a:rPr lang="en-US" dirty="0"/>
              <a:t>Later in life, obese children are more likely to become obese adults, associated with a number of serious health conditions including heart disease, diabetes, and some cancers.  Obesity in adulthood is likely to be more severe.</a:t>
            </a:r>
          </a:p>
          <a:p>
            <a:endParaRPr lang="en-US" dirty="0"/>
          </a:p>
          <a:p>
            <a:r>
              <a:rPr lang="en-US" dirty="0"/>
              <a:t>{Hedley AA, Ogden CL, Johnson C, </a:t>
            </a:r>
            <a:r>
              <a:rPr lang="en-US" dirty="0" err="1"/>
              <a:t>Caroll</a:t>
            </a:r>
            <a:r>
              <a:rPr lang="en-US" dirty="0"/>
              <a:t> M, Curtin L, </a:t>
            </a:r>
            <a:r>
              <a:rPr lang="en-US" dirty="0" err="1"/>
              <a:t>Flegal</a:t>
            </a:r>
            <a:r>
              <a:rPr lang="en-US" dirty="0"/>
              <a:t> K. Prevalence of overweight and obesity among US children, adolescents, and adults, 1999—2002. Journal of the American Medical Association 2004;291(23):2847–2850)(Ogden CL. Prevalence of high body mass index in US children and adolescents, 2007–2008. </a:t>
            </a:r>
            <a:r>
              <a:rPr lang="en-US" i="1" dirty="0"/>
              <a:t>Journal of the American Medical Association</a:t>
            </a:r>
            <a:r>
              <a:rPr lang="en-US" dirty="0"/>
              <a:t> 2010;303(3):242–249.) (http://www.cdc.gov/obesity/childhood/data.html}</a:t>
            </a:r>
          </a:p>
        </p:txBody>
      </p:sp>
      <p:sp>
        <p:nvSpPr>
          <p:cNvPr id="4" name="Slide Number Placeholder 3"/>
          <p:cNvSpPr>
            <a:spLocks noGrp="1"/>
          </p:cNvSpPr>
          <p:nvPr>
            <p:ph type="sldNum" sz="quarter" idx="10"/>
          </p:nvPr>
        </p:nvSpPr>
        <p:spPr/>
        <p:txBody>
          <a:bodyPr/>
          <a:lstStyle/>
          <a:p>
            <a:fld id="{59C3FF9F-8F89-4AF9-9591-0D9B7BAD32C5}"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xmlns="" val="25682987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But there’s good news…a 2003 study by the Environmental Protection Agency looked at the environmental impacts of school siting including emissions and mode of travel to school by students. The conclusion of the study was that schools built close to students would reduce traffic, increase walking and biking by 13%, and could create a 15% emission reduction due to decreased travel to and from the school site.</a:t>
            </a:r>
          </a:p>
          <a:p>
            <a:endParaRPr lang="en-US" sz="1300" dirty="0"/>
          </a:p>
          <a:p>
            <a:r>
              <a:rPr lang="en-US" dirty="0"/>
              <a:t>{United States Environmental Protection Agency. "Travel and Environmental Implications of School Siting." Washington, DC: U.S. Environmental Protection Agency, 2003.}</a:t>
            </a:r>
          </a:p>
        </p:txBody>
      </p:sp>
      <p:sp>
        <p:nvSpPr>
          <p:cNvPr id="4" name="Slide Number Placeholder 3"/>
          <p:cNvSpPr>
            <a:spLocks noGrp="1"/>
          </p:cNvSpPr>
          <p:nvPr>
            <p:ph type="sldNum" sz="quarter" idx="10"/>
          </p:nvPr>
        </p:nvSpPr>
        <p:spPr/>
        <p:txBody>
          <a:bodyPr/>
          <a:lstStyle/>
          <a:p>
            <a:fld id="{59C3FF9F-8F89-4AF9-9591-0D9B7BAD32C5}"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xmlns="" val="1585788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 think by now</a:t>
            </a:r>
            <a:r>
              <a:rPr lang="en-US" baseline="0" dirty="0" smtClean="0"/>
              <a:t> we can all see that there’s not an easy, one-size-fits-all solution when it comes to school siting decisions.  But I hope you will remember at least this:</a:t>
            </a:r>
          </a:p>
          <a:p>
            <a:endParaRPr lang="en-US" baseline="0" dirty="0" smtClean="0"/>
          </a:p>
          <a:p>
            <a:r>
              <a:rPr lang="en-US" baseline="0" dirty="0" smtClean="0"/>
              <a:t>[CLICK]</a:t>
            </a:r>
          </a:p>
          <a:p>
            <a:endParaRPr lang="en-US" baseline="0" dirty="0" smtClean="0"/>
          </a:p>
          <a:p>
            <a:r>
              <a:rPr lang="en-US" baseline="0" dirty="0" smtClean="0"/>
              <a:t>Schools are an integral part of the larger community and thus should reflect community values.</a:t>
            </a:r>
          </a:p>
          <a:p>
            <a:endParaRPr lang="en-US" baseline="0" dirty="0" smtClean="0"/>
          </a:p>
          <a:p>
            <a:pPr defTabSz="881390" eaLnBrk="1" fontAlgn="auto" hangingPunct="1">
              <a:spcBef>
                <a:spcPts val="0"/>
              </a:spcBef>
              <a:spcAft>
                <a:spcPts val="0"/>
              </a:spcAft>
              <a:defRPr/>
            </a:pPr>
            <a:r>
              <a:rPr lang="en-US" baseline="0" dirty="0" smtClean="0"/>
              <a:t>[CLICK]</a:t>
            </a:r>
          </a:p>
          <a:p>
            <a:pPr defTabSz="881390" eaLnBrk="1" fontAlgn="auto" hangingPunct="1">
              <a:spcBef>
                <a:spcPts val="0"/>
              </a:spcBef>
              <a:spcAft>
                <a:spcPts val="0"/>
              </a:spcAft>
              <a:defRPr/>
            </a:pPr>
            <a:endParaRPr lang="en-US" baseline="0" dirty="0" smtClean="0"/>
          </a:p>
          <a:p>
            <a:r>
              <a:rPr lang="en-US" baseline="0" dirty="0" smtClean="0"/>
              <a:t>Collaboration is key to the success of fully vetting these complex considerations.  The entire community benefits from collaboration.</a:t>
            </a:r>
          </a:p>
          <a:p>
            <a:endParaRPr lang="en-US" baseline="0" dirty="0" smtClean="0"/>
          </a:p>
          <a:p>
            <a:pPr defTabSz="881390" eaLnBrk="1" fontAlgn="auto" hangingPunct="1">
              <a:spcBef>
                <a:spcPts val="0"/>
              </a:spcBef>
              <a:spcAft>
                <a:spcPts val="0"/>
              </a:spcAft>
              <a:defRPr/>
            </a:pPr>
            <a:r>
              <a:rPr lang="en-US" baseline="0" dirty="0" smtClean="0"/>
              <a:t>[CLICK]</a:t>
            </a:r>
          </a:p>
          <a:p>
            <a:pPr defTabSz="881390" eaLnBrk="1" fontAlgn="auto" hangingPunct="1">
              <a:spcBef>
                <a:spcPts val="0"/>
              </a:spcBef>
              <a:spcAft>
                <a:spcPts val="0"/>
              </a:spcAft>
              <a:defRPr/>
            </a:pPr>
            <a:endParaRPr lang="en-US" baseline="0" dirty="0" smtClean="0"/>
          </a:p>
          <a:p>
            <a:r>
              <a:rPr lang="en-US" dirty="0" smtClean="0"/>
              <a:t>Creativity can be part of your</a:t>
            </a:r>
            <a:r>
              <a:rPr lang="en-US" baseline="0" dirty="0" smtClean="0"/>
              <a:t> community’s solution.  By viewing school siting from different perspective, we gain from creative approaches and new ways of looking at things.</a:t>
            </a:r>
          </a:p>
          <a:p>
            <a:endParaRPr lang="en-US" baseline="0" dirty="0" smtClean="0"/>
          </a:p>
          <a:p>
            <a:pPr defTabSz="881390" eaLnBrk="1" fontAlgn="auto" hangingPunct="1">
              <a:spcBef>
                <a:spcPts val="0"/>
              </a:spcBef>
              <a:spcAft>
                <a:spcPts val="0"/>
              </a:spcAft>
              <a:defRPr/>
            </a:pPr>
            <a:r>
              <a:rPr lang="en-US" baseline="0" dirty="0" smtClean="0"/>
              <a:t>[CLICK]</a:t>
            </a:r>
          </a:p>
          <a:p>
            <a:pPr defTabSz="881390" eaLnBrk="1" fontAlgn="auto" hangingPunct="1">
              <a:spcBef>
                <a:spcPts val="0"/>
              </a:spcBef>
              <a:spcAft>
                <a:spcPts val="0"/>
              </a:spcAft>
              <a:defRPr/>
            </a:pPr>
            <a:endParaRPr lang="en-US" baseline="0" dirty="0" smtClean="0"/>
          </a:p>
          <a:p>
            <a:r>
              <a:rPr lang="en-US" dirty="0" smtClean="0"/>
              <a:t>At the end of the day,</a:t>
            </a:r>
            <a:r>
              <a:rPr lang="en-US" baseline="0" dirty="0" smtClean="0"/>
              <a:t> it comes down to the choices we make.  By working together as a community, collaboratively, and creatively, our choices are greater and so are our opportunities.</a:t>
            </a:r>
          </a:p>
          <a:p>
            <a:endParaRPr lang="en-US" baseline="0" dirty="0" smtClean="0"/>
          </a:p>
          <a:p>
            <a:r>
              <a:rPr lang="en-US" baseline="0" dirty="0" smtClean="0"/>
              <a:t>Thank you for your time today.</a:t>
            </a:r>
            <a:endParaRPr lang="en-US" dirty="0"/>
          </a:p>
        </p:txBody>
      </p:sp>
      <p:sp>
        <p:nvSpPr>
          <p:cNvPr id="4" name="Slide Number Placeholder 3"/>
          <p:cNvSpPr>
            <a:spLocks noGrp="1"/>
          </p:cNvSpPr>
          <p:nvPr>
            <p:ph type="sldNum" sz="quarter" idx="10"/>
          </p:nvPr>
        </p:nvSpPr>
        <p:spPr/>
        <p:txBody>
          <a:bodyPr/>
          <a:lstStyle/>
          <a:p>
            <a:fld id="{59C3FF9F-8F89-4AF9-9591-0D9B7BAD32C5}"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xmlns="" val="32984240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A2CD259-10E5-4096-90B6-E24922723E79}" type="slidenum">
              <a:rPr lang="en-US" smtClean="0">
                <a:solidFill>
                  <a:prstClr val="black"/>
                </a:solidFill>
              </a:rPr>
              <a:pPr/>
              <a:t>83</a:t>
            </a:fld>
            <a:endParaRPr lang="en-US" smtClean="0">
              <a:solidFill>
                <a:prstClr val="black"/>
              </a:solidFill>
            </a:endParaRPr>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88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A2CD259-10E5-4096-90B6-E24922723E79}" type="slidenum">
              <a:rPr lang="en-US" smtClean="0">
                <a:solidFill>
                  <a:prstClr val="black"/>
                </a:solidFill>
              </a:rPr>
              <a:pPr/>
              <a:t>84</a:t>
            </a:fld>
            <a:endParaRPr lang="en-US" smtClean="0">
              <a:solidFill>
                <a:prstClr val="black"/>
              </a:solidFill>
            </a:endParaRPr>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88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CE25C5C7-B8FF-4164-90BE-44A2FCF06C6E}" type="datetimeFigureOut">
              <a:rPr lang="en-US" smtClean="0">
                <a:solidFill>
                  <a:prstClr val="black"/>
                </a:solidFill>
              </a:rPr>
              <a:pPr/>
              <a:t>9/27/2012</a:t>
            </a:fld>
            <a:endParaRPr lang="en-US">
              <a:solidFill>
                <a:prstClr val="black"/>
              </a:solidFill>
            </a:endParaRPr>
          </a:p>
        </p:txBody>
      </p:sp>
      <p:sp>
        <p:nvSpPr>
          <p:cNvPr id="5" name="Slide Number Placeholder 4"/>
          <p:cNvSpPr>
            <a:spLocks noGrp="1"/>
          </p:cNvSpPr>
          <p:nvPr>
            <p:ph type="sldNum" sz="quarter" idx="11"/>
          </p:nvPr>
        </p:nvSpPr>
        <p:spPr/>
        <p:txBody>
          <a:bodyPr/>
          <a:lstStyle/>
          <a:p>
            <a:fld id="{7838F8D6-0621-4BD6-AF58-DD088C88F0B7}" type="slidenum">
              <a:rPr lang="en-US" smtClean="0">
                <a:solidFill>
                  <a:prstClr val="black"/>
                </a:solidFill>
              </a:rPr>
              <a:pPr/>
              <a:t>11</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Photo – West Sandtown Road at Villa Rica Road</a:t>
            </a:r>
          </a:p>
          <a:p>
            <a:pPr eaLnBrk="1" hangingPunct="1">
              <a:spcBef>
                <a:spcPct val="0"/>
              </a:spcBef>
            </a:pPr>
            <a:endParaRPr lang="en-US" dirty="0" smtClean="0"/>
          </a:p>
          <a:p>
            <a:pPr eaLnBrk="1" hangingPunct="1">
              <a:spcBef>
                <a:spcPct val="0"/>
              </a:spcBef>
            </a:pPr>
            <a:endParaRPr lang="en-US" dirty="0" smtClean="0"/>
          </a:p>
        </p:txBody>
      </p:sp>
      <p:sp>
        <p:nvSpPr>
          <p:cNvPr id="20483"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62AE489A-3951-4F7E-86FB-3E53AADFE074}" type="datetime1">
              <a:rPr lang="en-US">
                <a:solidFill>
                  <a:srgbClr val="000000"/>
                </a:solidFill>
              </a:rPr>
              <a:pPr fontAlgn="base">
                <a:spcBef>
                  <a:spcPct val="0"/>
                </a:spcBef>
                <a:spcAft>
                  <a:spcPct val="0"/>
                </a:spcAft>
                <a:defRPr/>
              </a:pPr>
              <a:t>9/27/2012</a:t>
            </a:fld>
            <a:endParaRPr lang="en-US">
              <a:solidFill>
                <a:srgbClr val="000000"/>
              </a:solidFill>
            </a:endParaRPr>
          </a:p>
        </p:txBody>
      </p:sp>
      <p:sp>
        <p:nvSpPr>
          <p:cNvPr id="20484"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FA510F1-DAF8-4DA7-A07F-CE4FD209EBA8}" type="slidenum">
              <a:rPr lang="en-US">
                <a:solidFill>
                  <a:srgbClr val="000000"/>
                </a:solidFill>
              </a:rPr>
              <a:pPr fontAlgn="base">
                <a:spcBef>
                  <a:spcPct val="0"/>
                </a:spcBef>
                <a:spcAft>
                  <a:spcPct val="0"/>
                </a:spcAft>
                <a:defRPr/>
              </a:pPr>
              <a:t>12</a:t>
            </a:fld>
            <a:endParaRPr 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Photos:</a:t>
            </a:r>
          </a:p>
          <a:p>
            <a:pPr eaLnBrk="1" hangingPunct="1">
              <a:spcBef>
                <a:spcPct val="0"/>
              </a:spcBef>
            </a:pPr>
            <a:r>
              <a:rPr lang="en-US" dirty="0" smtClean="0"/>
              <a:t>Canton Road conceptual plan – extensive public meeting involvement evolved concept</a:t>
            </a:r>
          </a:p>
          <a:p>
            <a:pPr eaLnBrk="1" hangingPunct="1">
              <a:spcBef>
                <a:spcPct val="0"/>
              </a:spcBef>
            </a:pPr>
            <a:r>
              <a:rPr lang="en-US" dirty="0" smtClean="0"/>
              <a:t>“Swale” picture</a:t>
            </a:r>
          </a:p>
          <a:p>
            <a:pPr eaLnBrk="1" hangingPunct="1">
              <a:spcBef>
                <a:spcPct val="0"/>
              </a:spcBef>
            </a:pPr>
            <a:endParaRPr lang="en-US" dirty="0" smtClean="0"/>
          </a:p>
        </p:txBody>
      </p:sp>
      <p:sp>
        <p:nvSpPr>
          <p:cNvPr id="24579"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98D56CE0-2D39-4A12-8630-FBEE529459DC}" type="datetime1">
              <a:rPr lang="en-US">
                <a:solidFill>
                  <a:srgbClr val="000000"/>
                </a:solidFill>
              </a:rPr>
              <a:pPr fontAlgn="base">
                <a:spcBef>
                  <a:spcPct val="0"/>
                </a:spcBef>
                <a:spcAft>
                  <a:spcPct val="0"/>
                </a:spcAft>
                <a:defRPr/>
              </a:pPr>
              <a:t>9/27/2012</a:t>
            </a:fld>
            <a:endParaRPr lang="en-US">
              <a:solidFill>
                <a:srgbClr val="000000"/>
              </a:solidFill>
            </a:endParaRPr>
          </a:p>
        </p:txBody>
      </p:sp>
      <p:sp>
        <p:nvSpPr>
          <p:cNvPr id="24580"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BA227B-21E8-404B-B5F3-BA4C2F0735F2}" type="slidenum">
              <a:rPr lang="en-US">
                <a:solidFill>
                  <a:srgbClr val="000000"/>
                </a:solidFill>
              </a:rPr>
              <a:pPr fontAlgn="base">
                <a:spcBef>
                  <a:spcPct val="0"/>
                </a:spcBef>
                <a:spcAft>
                  <a:spcPct val="0"/>
                </a:spcAft>
                <a:defRPr/>
              </a:pPr>
              <a:t>13</a:t>
            </a:fld>
            <a:endParaRPr 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PM will score but PEACH Roads Program Manager (Jane Stricklin) will verify and certify as appropriate</a:t>
            </a:r>
          </a:p>
          <a:p>
            <a:pPr eaLnBrk="1" hangingPunct="1">
              <a:spcBef>
                <a:spcPct val="0"/>
              </a:spcBef>
            </a:pPr>
            <a:r>
              <a:rPr lang="en-US" dirty="0" smtClean="0"/>
              <a:t>&lt;15 Non-certified – 2011: 5 &amp; 2012: 7</a:t>
            </a:r>
          </a:p>
          <a:p>
            <a:pPr eaLnBrk="1" hangingPunct="1">
              <a:spcBef>
                <a:spcPct val="0"/>
              </a:spcBef>
            </a:pPr>
            <a:r>
              <a:rPr lang="en-US" dirty="0" smtClean="0"/>
              <a:t>15-29 Certified – 2011:</a:t>
            </a:r>
            <a:r>
              <a:rPr lang="en-US" baseline="0" dirty="0" smtClean="0"/>
              <a:t> 9 (8 Cobb, 1 Marietta) &amp; 2012: 6</a:t>
            </a:r>
            <a:endParaRPr lang="en-US" dirty="0" smtClean="0"/>
          </a:p>
          <a:p>
            <a:pPr eaLnBrk="1" hangingPunct="1">
              <a:spcBef>
                <a:spcPct val="0"/>
              </a:spcBef>
            </a:pPr>
            <a:r>
              <a:rPr lang="en-US" dirty="0" smtClean="0"/>
              <a:t>30-44 Silver – 2011: 4 &amp; 2012:2</a:t>
            </a:r>
          </a:p>
          <a:p>
            <a:pPr eaLnBrk="1" hangingPunct="1">
              <a:spcBef>
                <a:spcPct val="0"/>
              </a:spcBef>
            </a:pPr>
            <a:r>
              <a:rPr lang="en-US" dirty="0" smtClean="0"/>
              <a:t>45-59 Gold – 2011: 2 (Lower Roswell Rd &amp; Noonday Creek Trail</a:t>
            </a:r>
            <a:r>
              <a:rPr lang="en-US" baseline="0" dirty="0" smtClean="0"/>
              <a:t> 2C) &amp; 2012:0</a:t>
            </a:r>
            <a:endParaRPr lang="en-US" dirty="0" smtClean="0"/>
          </a:p>
          <a:p>
            <a:pPr eaLnBrk="1" hangingPunct="1">
              <a:spcBef>
                <a:spcPct val="0"/>
              </a:spcBef>
            </a:pPr>
            <a:r>
              <a:rPr lang="en-US" dirty="0" smtClean="0"/>
              <a:t>60+ Evergreen</a:t>
            </a:r>
          </a:p>
          <a:p>
            <a:pPr eaLnBrk="1" hangingPunct="1">
              <a:spcBef>
                <a:spcPct val="0"/>
              </a:spcBef>
            </a:pPr>
            <a:endParaRPr lang="en-US" dirty="0" smtClean="0"/>
          </a:p>
          <a:p>
            <a:pPr eaLnBrk="1" hangingPunct="1">
              <a:spcBef>
                <a:spcPct val="0"/>
              </a:spcBef>
              <a:buFontTx/>
              <a:buChar char="•"/>
            </a:pPr>
            <a:r>
              <a:rPr lang="en-US" dirty="0" smtClean="0"/>
              <a:t>BOC could use as tool to compare sustainability and cost effectiveness through comparison of PEACH Roads scores</a:t>
            </a:r>
          </a:p>
          <a:p>
            <a:pPr eaLnBrk="1" hangingPunct="1">
              <a:spcBef>
                <a:spcPct val="0"/>
              </a:spcBef>
              <a:buFontTx/>
              <a:buChar char="•"/>
            </a:pPr>
            <a:r>
              <a:rPr lang="en-US" dirty="0" smtClean="0"/>
              <a:t>Could use as Benefit/Cost= Peach score X ADT / $ Cost</a:t>
            </a:r>
          </a:p>
          <a:p>
            <a:pPr eaLnBrk="1" hangingPunct="1">
              <a:spcBef>
                <a:spcPct val="0"/>
              </a:spcBef>
              <a:buFontTx/>
              <a:buChar char="•"/>
            </a:pPr>
            <a:r>
              <a:rPr lang="en-US" dirty="0" smtClean="0"/>
              <a:t>Initially project will be in lower point range due to emergency contracts, unit price contracts and fixed budget committed projects</a:t>
            </a:r>
          </a:p>
          <a:p>
            <a:pPr eaLnBrk="1" hangingPunct="1">
              <a:spcBef>
                <a:spcPct val="0"/>
              </a:spcBef>
              <a:buFontTx/>
              <a:buChar char="•"/>
            </a:pPr>
            <a:r>
              <a:rPr lang="en-US" dirty="0" smtClean="0"/>
              <a:t>Report to BOC on annual basis (similar to Time-Travel Report)</a:t>
            </a:r>
          </a:p>
          <a:p>
            <a:pPr eaLnBrk="1" hangingPunct="1">
              <a:spcBef>
                <a:spcPct val="0"/>
              </a:spcBef>
              <a:buFontTx/>
              <a:buChar char="•"/>
            </a:pPr>
            <a:r>
              <a:rPr lang="en-US" dirty="0" smtClean="0"/>
              <a:t>Certification similar to Green Roads &amp; LEEDS (platinum)</a:t>
            </a:r>
          </a:p>
          <a:p>
            <a:pPr eaLnBrk="1" hangingPunct="1">
              <a:spcBef>
                <a:spcPct val="0"/>
              </a:spcBef>
              <a:buFontTx/>
              <a:buChar char="•"/>
            </a:pPr>
            <a:endParaRPr lang="en-US" dirty="0" smtClean="0"/>
          </a:p>
          <a:p>
            <a:pPr eaLnBrk="1" hangingPunct="1">
              <a:spcBef>
                <a:spcPct val="0"/>
              </a:spcBef>
              <a:buFontTx/>
              <a:buChar char="•"/>
            </a:pPr>
            <a:r>
              <a:rPr lang="en-US" dirty="0" smtClean="0"/>
              <a:t>Only rate projects that are $100,000 and above.</a:t>
            </a:r>
          </a:p>
          <a:p>
            <a:pPr eaLnBrk="1" hangingPunct="1">
              <a:spcBef>
                <a:spcPct val="0"/>
              </a:spcBef>
            </a:pPr>
            <a:endParaRPr lang="en-US" dirty="0" smtClean="0"/>
          </a:p>
          <a:p>
            <a:pPr eaLnBrk="1" hangingPunct="1">
              <a:spcBef>
                <a:spcPct val="0"/>
              </a:spcBef>
            </a:pPr>
            <a:endParaRPr lang="en-US" dirty="0" smtClean="0"/>
          </a:p>
        </p:txBody>
      </p:sp>
      <p:sp>
        <p:nvSpPr>
          <p:cNvPr id="26627"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166B5AC1-C5C3-4729-88B9-27D131ACE6C5}" type="datetime1">
              <a:rPr lang="en-US">
                <a:solidFill>
                  <a:srgbClr val="000000"/>
                </a:solidFill>
              </a:rPr>
              <a:pPr fontAlgn="base">
                <a:spcBef>
                  <a:spcPct val="0"/>
                </a:spcBef>
                <a:spcAft>
                  <a:spcPct val="0"/>
                </a:spcAft>
                <a:defRPr/>
              </a:pPr>
              <a:t>9/27/2012</a:t>
            </a:fld>
            <a:endParaRPr lang="en-US">
              <a:solidFill>
                <a:srgbClr val="000000"/>
              </a:solidFill>
            </a:endParaRPr>
          </a:p>
        </p:txBody>
      </p:sp>
      <p:sp>
        <p:nvSpPr>
          <p:cNvPr id="26628"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29084BB-F845-49C6-82B0-EA269EFA98B8}" type="slidenum">
              <a:rPr lang="en-US">
                <a:solidFill>
                  <a:srgbClr val="000000"/>
                </a:solidFill>
              </a:rPr>
              <a:pPr fontAlgn="base">
                <a:spcBef>
                  <a:spcPct val="0"/>
                </a:spcBef>
                <a:spcAft>
                  <a:spcPct val="0"/>
                </a:spcAft>
                <a:defRPr/>
              </a:pPr>
              <a:t>14</a:t>
            </a:fld>
            <a:endParaRPr 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1">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2057400" y="2311400"/>
            <a:ext cx="5486400" cy="3048000"/>
          </a:xfrm>
          <a:prstGeom prst="rect">
            <a:avLst/>
          </a:prstGeom>
        </p:spPr>
        <p:txBody>
          <a:bodyPr/>
          <a:lstStyle>
            <a:lvl1pPr>
              <a:lnSpc>
                <a:spcPct val="200000"/>
              </a:lnSpc>
              <a:spcBef>
                <a:spcPts val="0"/>
              </a:spcBef>
              <a:buNone/>
              <a:defRPr sz="2300" baseline="0">
                <a:solidFill>
                  <a:schemeClr val="accent6"/>
                </a:solidFill>
                <a:latin typeface="Cambria" pitchFamily="18" charset="0"/>
              </a:defRPr>
            </a:lvl1pPr>
          </a:lstStyle>
          <a:p>
            <a:pPr lvl="0"/>
            <a:r>
              <a:rPr lang="en-US" smtClean="0"/>
              <a:t>Click to edit Master text styles</a:t>
            </a:r>
          </a:p>
        </p:txBody>
      </p:sp>
      <p:sp>
        <p:nvSpPr>
          <p:cNvPr id="13" name="Text Placeholder 12"/>
          <p:cNvSpPr>
            <a:spLocks noGrp="1"/>
          </p:cNvSpPr>
          <p:nvPr>
            <p:ph type="body" sz="quarter" idx="11"/>
          </p:nvPr>
        </p:nvSpPr>
        <p:spPr>
          <a:xfrm>
            <a:off x="914400" y="1498600"/>
            <a:ext cx="5486400" cy="711200"/>
          </a:xfrm>
          <a:prstGeom prst="rect">
            <a:avLst/>
          </a:prstGeom>
        </p:spPr>
        <p:txBody>
          <a:bodyPr lIns="0" tIns="0" rIns="0" bIns="0"/>
          <a:lstStyle>
            <a:lvl1pPr>
              <a:buNone/>
              <a:defRPr sz="4000" cap="none" baseline="0">
                <a:solidFill>
                  <a:schemeClr val="bg1"/>
                </a:solidFill>
                <a:latin typeface="Cambria" pitchFamily="18" charset="0"/>
              </a:defRPr>
            </a:lvl1pPr>
          </a:lstStyle>
          <a:p>
            <a:pPr lvl="0"/>
            <a:r>
              <a:rPr lang="en-US" smtClean="0"/>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ounded Rectangle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3" name="Date Placeholder 1"/>
          <p:cNvSpPr>
            <a:spLocks noGrp="1"/>
          </p:cNvSpPr>
          <p:nvPr>
            <p:ph type="dt" sz="half" idx="10"/>
          </p:nvPr>
        </p:nvSpPr>
        <p:spPr/>
        <p:txBody>
          <a:bodyPr/>
          <a:lstStyle>
            <a:lvl1pPr>
              <a:defRPr>
                <a:solidFill>
                  <a:srgbClr val="E3DED1">
                    <a:shade val="50000"/>
                  </a:srgbClr>
                </a:solidFill>
              </a:defRPr>
            </a:lvl1pPr>
            <a:extLst/>
          </a:lstStyle>
          <a:p>
            <a:pPr>
              <a:defRPr/>
            </a:pPr>
            <a:r>
              <a:rPr lang="en-US"/>
              <a:t>Cobb County Department of Transportation: VISIONS Light Rail  May 25, 2010</a:t>
            </a:r>
          </a:p>
        </p:txBody>
      </p:sp>
      <p:sp>
        <p:nvSpPr>
          <p:cNvPr id="4" name="Footer Placeholder 2"/>
          <p:cNvSpPr>
            <a:spLocks noGrp="1"/>
          </p:cNvSpPr>
          <p:nvPr>
            <p:ph type="ftr" sz="quarter" idx="11"/>
          </p:nvPr>
        </p:nvSpPr>
        <p:spPr/>
        <p:txBody>
          <a:bodyPr/>
          <a:lstStyle>
            <a:lvl1pPr>
              <a:defRPr>
                <a:solidFill>
                  <a:srgbClr val="E3DED1">
                    <a:shade val="50000"/>
                  </a:srgbClr>
                </a:solidFill>
              </a:defRPr>
            </a:lvl1pPr>
            <a:extLst/>
          </a:lstStyle>
          <a:p>
            <a:pPr>
              <a:defRPr/>
            </a:pPr>
            <a:r>
              <a:rPr lang="en-US"/>
              <a:t>DRAFT</a:t>
            </a:r>
            <a:endParaRPr lang="en-US" dirty="0"/>
          </a:p>
        </p:txBody>
      </p:sp>
      <p:sp>
        <p:nvSpPr>
          <p:cNvPr id="5" name="Slide Number Placeholder 3"/>
          <p:cNvSpPr>
            <a:spLocks noGrp="1"/>
          </p:cNvSpPr>
          <p:nvPr>
            <p:ph type="sldNum" sz="quarter" idx="12"/>
          </p:nvPr>
        </p:nvSpPr>
        <p:spPr/>
        <p:txBody>
          <a:bodyPr/>
          <a:lstStyle>
            <a:lvl1pPr>
              <a:defRPr>
                <a:solidFill>
                  <a:srgbClr val="E3DED1">
                    <a:shade val="50000"/>
                  </a:srgbClr>
                </a:solidFill>
              </a:defRPr>
            </a:lvl1pPr>
            <a:extLst/>
          </a:lstStyle>
          <a:p>
            <a:pPr>
              <a:defRPr/>
            </a:pPr>
            <a:fld id="{8A755AB6-D2C0-4596-A5E9-DF6E7CA62D71}" type="slidenum">
              <a:rPr lang="en-US"/>
              <a:pPr>
                <a:defRPr/>
              </a:pPr>
              <a:t>‹#›</a:t>
            </a:fld>
            <a:endParaRPr lang="en-US" dirty="0">
              <a:solidFill>
                <a:srgbClr val="323232"/>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ounded Rectangle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3" name="Date Placeholder 1"/>
          <p:cNvSpPr>
            <a:spLocks noGrp="1"/>
          </p:cNvSpPr>
          <p:nvPr>
            <p:ph type="dt" sz="half" idx="10"/>
          </p:nvPr>
        </p:nvSpPr>
        <p:spPr/>
        <p:txBody>
          <a:bodyPr/>
          <a:lstStyle>
            <a:lvl1pPr>
              <a:defRPr>
                <a:solidFill>
                  <a:srgbClr val="E3DED1">
                    <a:shade val="50000"/>
                  </a:srgbClr>
                </a:solidFill>
              </a:defRPr>
            </a:lvl1pPr>
            <a:extLst/>
          </a:lstStyle>
          <a:p>
            <a:pPr>
              <a:defRPr/>
            </a:pPr>
            <a:r>
              <a:rPr lang="en-US"/>
              <a:t>Cobb County Department of Transportation: VISIONS Light Rail  May 25, 2010</a:t>
            </a:r>
          </a:p>
        </p:txBody>
      </p:sp>
      <p:sp>
        <p:nvSpPr>
          <p:cNvPr id="4" name="Footer Placeholder 2"/>
          <p:cNvSpPr>
            <a:spLocks noGrp="1"/>
          </p:cNvSpPr>
          <p:nvPr>
            <p:ph type="ftr" sz="quarter" idx="11"/>
          </p:nvPr>
        </p:nvSpPr>
        <p:spPr/>
        <p:txBody>
          <a:bodyPr/>
          <a:lstStyle>
            <a:lvl1pPr>
              <a:defRPr>
                <a:solidFill>
                  <a:srgbClr val="E3DED1">
                    <a:shade val="50000"/>
                  </a:srgbClr>
                </a:solidFill>
              </a:defRPr>
            </a:lvl1pPr>
            <a:extLst/>
          </a:lstStyle>
          <a:p>
            <a:pPr>
              <a:defRPr/>
            </a:pPr>
            <a:r>
              <a:rPr lang="en-US"/>
              <a:t>DRAFT</a:t>
            </a:r>
            <a:endParaRPr lang="en-US" dirty="0"/>
          </a:p>
        </p:txBody>
      </p:sp>
      <p:sp>
        <p:nvSpPr>
          <p:cNvPr id="5" name="Slide Number Placeholder 3"/>
          <p:cNvSpPr>
            <a:spLocks noGrp="1"/>
          </p:cNvSpPr>
          <p:nvPr>
            <p:ph type="sldNum" sz="quarter" idx="12"/>
          </p:nvPr>
        </p:nvSpPr>
        <p:spPr/>
        <p:txBody>
          <a:bodyPr/>
          <a:lstStyle>
            <a:lvl1pPr>
              <a:defRPr>
                <a:solidFill>
                  <a:srgbClr val="E3DED1">
                    <a:shade val="50000"/>
                  </a:srgbClr>
                </a:solidFill>
              </a:defRPr>
            </a:lvl1pPr>
            <a:extLst/>
          </a:lstStyle>
          <a:p>
            <a:pPr>
              <a:defRPr/>
            </a:pPr>
            <a:fld id="{8A755AB6-D2C0-4596-A5E9-DF6E7CA62D71}" type="slidenum">
              <a:rPr lang="en-US"/>
              <a:pPr>
                <a:defRPr/>
              </a:pPr>
              <a:t>‹#›</a:t>
            </a:fld>
            <a:endParaRPr lang="en-US" dirty="0">
              <a:solidFill>
                <a:srgbClr val="323232"/>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ounded Rectangle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3" name="Date Placeholder 1"/>
          <p:cNvSpPr>
            <a:spLocks noGrp="1"/>
          </p:cNvSpPr>
          <p:nvPr>
            <p:ph type="dt" sz="half" idx="10"/>
          </p:nvPr>
        </p:nvSpPr>
        <p:spPr/>
        <p:txBody>
          <a:bodyPr/>
          <a:lstStyle>
            <a:lvl1pPr>
              <a:defRPr>
                <a:solidFill>
                  <a:srgbClr val="E3DED1">
                    <a:shade val="50000"/>
                  </a:srgbClr>
                </a:solidFill>
              </a:defRPr>
            </a:lvl1pPr>
            <a:extLst/>
          </a:lstStyle>
          <a:p>
            <a:pPr>
              <a:defRPr/>
            </a:pPr>
            <a:r>
              <a:rPr lang="en-US"/>
              <a:t>Cobb County Department of Transportation: VISIONS Light Rail  May 25, 2010</a:t>
            </a:r>
          </a:p>
        </p:txBody>
      </p:sp>
      <p:sp>
        <p:nvSpPr>
          <p:cNvPr id="4" name="Footer Placeholder 2"/>
          <p:cNvSpPr>
            <a:spLocks noGrp="1"/>
          </p:cNvSpPr>
          <p:nvPr>
            <p:ph type="ftr" sz="quarter" idx="11"/>
          </p:nvPr>
        </p:nvSpPr>
        <p:spPr/>
        <p:txBody>
          <a:bodyPr/>
          <a:lstStyle>
            <a:lvl1pPr>
              <a:defRPr>
                <a:solidFill>
                  <a:srgbClr val="E3DED1">
                    <a:shade val="50000"/>
                  </a:srgbClr>
                </a:solidFill>
              </a:defRPr>
            </a:lvl1pPr>
            <a:extLst/>
          </a:lstStyle>
          <a:p>
            <a:pPr>
              <a:defRPr/>
            </a:pPr>
            <a:r>
              <a:rPr lang="en-US"/>
              <a:t>DRAFT</a:t>
            </a:r>
            <a:endParaRPr lang="en-US" dirty="0"/>
          </a:p>
        </p:txBody>
      </p:sp>
      <p:sp>
        <p:nvSpPr>
          <p:cNvPr id="5" name="Slide Number Placeholder 3"/>
          <p:cNvSpPr>
            <a:spLocks noGrp="1"/>
          </p:cNvSpPr>
          <p:nvPr>
            <p:ph type="sldNum" sz="quarter" idx="12"/>
          </p:nvPr>
        </p:nvSpPr>
        <p:spPr/>
        <p:txBody>
          <a:bodyPr/>
          <a:lstStyle>
            <a:lvl1pPr>
              <a:defRPr>
                <a:solidFill>
                  <a:srgbClr val="E3DED1">
                    <a:shade val="50000"/>
                  </a:srgbClr>
                </a:solidFill>
              </a:defRPr>
            </a:lvl1pPr>
            <a:extLst/>
          </a:lstStyle>
          <a:p>
            <a:pPr>
              <a:defRPr/>
            </a:pPr>
            <a:fld id="{8A755AB6-D2C0-4596-A5E9-DF6E7CA62D71}" type="slidenum">
              <a:rPr lang="en-US"/>
              <a:pPr>
                <a:defRPr/>
              </a:pPr>
              <a:t>‹#›</a:t>
            </a:fld>
            <a:endParaRPr lang="en-US" dirty="0">
              <a:solidFill>
                <a:srgbClr val="32323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sp>
        <p:nvSpPr>
          <p:cNvPr id="5" name="Rounded Rectangle 14"/>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6" name="Round Single Corner Rectangle 10"/>
          <p:cNvSpPr/>
          <p:nvPr/>
        </p:nvSpPr>
        <p:spPr>
          <a:xfrm>
            <a:off x="6400800" y="433388"/>
            <a:ext cx="2324100"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lang="en-US" smtClean="0"/>
              <a:t>Click to edit Master title style</a:t>
            </a:r>
            <a:endParaRPr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7" name="Date Placeholder 4"/>
          <p:cNvSpPr>
            <a:spLocks noGrp="1"/>
          </p:cNvSpPr>
          <p:nvPr>
            <p:ph type="dt" sz="half" idx="10"/>
          </p:nvPr>
        </p:nvSpPr>
        <p:spPr/>
        <p:txBody>
          <a:bodyPr/>
          <a:lstStyle>
            <a:lvl1pPr>
              <a:defRPr>
                <a:solidFill>
                  <a:srgbClr val="E3DED1">
                    <a:shade val="50000"/>
                  </a:srgbClr>
                </a:solidFill>
              </a:defRPr>
            </a:lvl1pPr>
            <a:extLst/>
          </a:lstStyle>
          <a:p>
            <a:pPr>
              <a:defRPr/>
            </a:pPr>
            <a:r>
              <a:rPr lang="en-US"/>
              <a:t>Cobb County Department of Transportation: VISIONS Light Rail  May 25, 2010</a:t>
            </a:r>
          </a:p>
        </p:txBody>
      </p:sp>
      <p:sp>
        <p:nvSpPr>
          <p:cNvPr id="8" name="Footer Placeholder 5"/>
          <p:cNvSpPr>
            <a:spLocks noGrp="1"/>
          </p:cNvSpPr>
          <p:nvPr>
            <p:ph type="ftr" sz="quarter" idx="11"/>
          </p:nvPr>
        </p:nvSpPr>
        <p:spPr/>
        <p:txBody>
          <a:bodyPr/>
          <a:lstStyle>
            <a:lvl1pPr>
              <a:defRPr>
                <a:solidFill>
                  <a:srgbClr val="E3DED1">
                    <a:shade val="50000"/>
                  </a:srgbClr>
                </a:solidFill>
              </a:defRPr>
            </a:lvl1pPr>
            <a:extLst/>
          </a:lstStyle>
          <a:p>
            <a:pPr>
              <a:defRPr/>
            </a:pPr>
            <a:r>
              <a:rPr lang="en-US"/>
              <a:t>DRAFT</a:t>
            </a:r>
            <a:endParaRPr lang="en-US" dirty="0"/>
          </a:p>
        </p:txBody>
      </p:sp>
      <p:sp>
        <p:nvSpPr>
          <p:cNvPr id="9" name="Slide Number Placeholder 6"/>
          <p:cNvSpPr>
            <a:spLocks noGrp="1"/>
          </p:cNvSpPr>
          <p:nvPr>
            <p:ph type="sldNum" sz="quarter" idx="12"/>
          </p:nvPr>
        </p:nvSpPr>
        <p:spPr/>
        <p:txBody>
          <a:bodyPr/>
          <a:lstStyle>
            <a:lvl1pPr algn="ctr">
              <a:defRPr>
                <a:solidFill>
                  <a:srgbClr val="E3DED1">
                    <a:shade val="50000"/>
                  </a:srgbClr>
                </a:solidFill>
              </a:defRPr>
            </a:lvl1pPr>
            <a:extLst/>
          </a:lstStyle>
          <a:p>
            <a:pPr>
              <a:defRPr/>
            </a:pPr>
            <a:fld id="{981BD655-EF45-41F9-8B35-92835779317F}" type="slidenum">
              <a:rPr lang="en-US"/>
              <a:pPr>
                <a:defRPr/>
              </a:pPr>
              <a:t>‹#›</a:t>
            </a:fld>
            <a:endParaRPr lang="en-US" sz="280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sp>
        <p:nvSpPr>
          <p:cNvPr id="5" name="Rounded Rectangle 14"/>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6" name="Round Single Corner Rectangle 10"/>
          <p:cNvSpPr/>
          <p:nvPr/>
        </p:nvSpPr>
        <p:spPr>
          <a:xfrm>
            <a:off x="6400800" y="433388"/>
            <a:ext cx="2324100"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lang="en-US" smtClean="0"/>
              <a:t>Click to edit Master title style</a:t>
            </a:r>
            <a:endParaRPr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7" name="Date Placeholder 4"/>
          <p:cNvSpPr>
            <a:spLocks noGrp="1"/>
          </p:cNvSpPr>
          <p:nvPr>
            <p:ph type="dt" sz="half" idx="10"/>
          </p:nvPr>
        </p:nvSpPr>
        <p:spPr/>
        <p:txBody>
          <a:bodyPr/>
          <a:lstStyle>
            <a:lvl1pPr>
              <a:defRPr>
                <a:solidFill>
                  <a:srgbClr val="E3DED1">
                    <a:shade val="50000"/>
                  </a:srgbClr>
                </a:solidFill>
              </a:defRPr>
            </a:lvl1pPr>
            <a:extLst/>
          </a:lstStyle>
          <a:p>
            <a:pPr>
              <a:defRPr/>
            </a:pPr>
            <a:r>
              <a:rPr lang="en-US"/>
              <a:t>Cobb County Department of Transportation: VISIONS Light Rail  May 25, 2010</a:t>
            </a:r>
          </a:p>
        </p:txBody>
      </p:sp>
      <p:sp>
        <p:nvSpPr>
          <p:cNvPr id="8" name="Footer Placeholder 5"/>
          <p:cNvSpPr>
            <a:spLocks noGrp="1"/>
          </p:cNvSpPr>
          <p:nvPr>
            <p:ph type="ftr" sz="quarter" idx="11"/>
          </p:nvPr>
        </p:nvSpPr>
        <p:spPr/>
        <p:txBody>
          <a:bodyPr/>
          <a:lstStyle>
            <a:lvl1pPr>
              <a:defRPr>
                <a:solidFill>
                  <a:srgbClr val="E3DED1">
                    <a:shade val="50000"/>
                  </a:srgbClr>
                </a:solidFill>
              </a:defRPr>
            </a:lvl1pPr>
            <a:extLst/>
          </a:lstStyle>
          <a:p>
            <a:pPr>
              <a:defRPr/>
            </a:pPr>
            <a:r>
              <a:rPr lang="en-US"/>
              <a:t>DRAFT</a:t>
            </a:r>
            <a:endParaRPr lang="en-US" dirty="0"/>
          </a:p>
        </p:txBody>
      </p:sp>
      <p:sp>
        <p:nvSpPr>
          <p:cNvPr id="9" name="Slide Number Placeholder 6"/>
          <p:cNvSpPr>
            <a:spLocks noGrp="1"/>
          </p:cNvSpPr>
          <p:nvPr>
            <p:ph type="sldNum" sz="quarter" idx="12"/>
          </p:nvPr>
        </p:nvSpPr>
        <p:spPr/>
        <p:txBody>
          <a:bodyPr/>
          <a:lstStyle>
            <a:lvl1pPr algn="ctr">
              <a:defRPr>
                <a:solidFill>
                  <a:srgbClr val="E3DED1">
                    <a:shade val="50000"/>
                  </a:srgbClr>
                </a:solidFill>
              </a:defRPr>
            </a:lvl1pPr>
            <a:extLst/>
          </a:lstStyle>
          <a:p>
            <a:pPr>
              <a:defRPr/>
            </a:pPr>
            <a:fld id="{981BD655-EF45-41F9-8B35-92835779317F}" type="slidenum">
              <a:rPr lang="en-US"/>
              <a:pPr>
                <a:defRPr/>
              </a:pPr>
              <a:t>‹#›</a:t>
            </a:fld>
            <a:endParaRPr lang="en-US" sz="2800"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D87226DB-BBD9-4E72-8F89-98356295521F}" type="datetime1">
              <a:rPr lang="en-US" smtClean="0"/>
              <a:pPr/>
              <a:t>9/27/2012</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EB185F84-084A-4ED5-BC7F-34938048D420}" type="slidenum">
              <a:rPr lang="en-US" smtClean="0"/>
              <a:pPr/>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206E19-35F5-4092-981C-64CD7BE6A4BD}" type="datetimeFigureOut">
              <a:rPr lang="en-US" smtClean="0">
                <a:solidFill>
                  <a:prstClr val="black">
                    <a:tint val="75000"/>
                  </a:prstClr>
                </a:solidFill>
              </a:rPr>
              <a:pPr/>
              <a:t>9/27/2012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B84C43-36A6-4A4F-8CC5-8A796466AA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3574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206E19-35F5-4092-981C-64CD7BE6A4BD}" type="datetimeFigureOut">
              <a:rPr lang="en-US" smtClean="0">
                <a:solidFill>
                  <a:prstClr val="black">
                    <a:tint val="75000"/>
                  </a:prstClr>
                </a:solidFill>
              </a:rPr>
              <a:pPr/>
              <a:t>9/27/2012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B84C43-36A6-4A4F-8CC5-8A796466AA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35749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206E19-35F5-4092-981C-64CD7BE6A4BD}" type="datetimeFigureOut">
              <a:rPr lang="en-US" smtClean="0">
                <a:solidFill>
                  <a:prstClr val="black">
                    <a:tint val="75000"/>
                  </a:prstClr>
                </a:solidFill>
              </a:rPr>
              <a:pPr/>
              <a:t>9/27/2012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B84C43-36A6-4A4F-8CC5-8A796466AA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3574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206E19-35F5-4092-981C-64CD7BE6A4BD}" type="datetimeFigureOut">
              <a:rPr lang="en-US" smtClean="0">
                <a:solidFill>
                  <a:prstClr val="black">
                    <a:tint val="75000"/>
                  </a:prstClr>
                </a:solidFill>
              </a:rPr>
              <a:pPr/>
              <a:t>9/27/2012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B84C43-36A6-4A4F-8CC5-8A796466AA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357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2057400" y="2311400"/>
            <a:ext cx="5486400" cy="3048000"/>
          </a:xfrm>
          <a:prstGeom prst="rect">
            <a:avLst/>
          </a:prstGeom>
        </p:spPr>
        <p:txBody>
          <a:bodyPr/>
          <a:lstStyle>
            <a:lvl1pPr>
              <a:lnSpc>
                <a:spcPct val="200000"/>
              </a:lnSpc>
              <a:spcBef>
                <a:spcPts val="0"/>
              </a:spcBef>
              <a:buNone/>
              <a:defRPr sz="2300" baseline="0">
                <a:solidFill>
                  <a:schemeClr val="accent6"/>
                </a:solidFill>
                <a:latin typeface="Cambria" pitchFamily="18" charset="0"/>
              </a:defRPr>
            </a:lvl1pPr>
          </a:lstStyle>
          <a:p>
            <a:pPr lvl="0"/>
            <a:r>
              <a:rPr lang="en-US" smtClean="0"/>
              <a:t>Click to edit Master text styles</a:t>
            </a:r>
          </a:p>
        </p:txBody>
      </p:sp>
      <p:sp>
        <p:nvSpPr>
          <p:cNvPr id="13" name="Text Placeholder 12"/>
          <p:cNvSpPr>
            <a:spLocks noGrp="1"/>
          </p:cNvSpPr>
          <p:nvPr>
            <p:ph type="body" sz="quarter" idx="11"/>
          </p:nvPr>
        </p:nvSpPr>
        <p:spPr>
          <a:xfrm>
            <a:off x="914400" y="1498600"/>
            <a:ext cx="5486400" cy="711200"/>
          </a:xfrm>
          <a:prstGeom prst="rect">
            <a:avLst/>
          </a:prstGeom>
        </p:spPr>
        <p:txBody>
          <a:bodyPr lIns="0" tIns="0" rIns="0" bIns="0"/>
          <a:lstStyle>
            <a:lvl1pPr>
              <a:buNone/>
              <a:defRPr sz="4000" cap="none" baseline="0">
                <a:solidFill>
                  <a:schemeClr val="bg1"/>
                </a:solidFill>
                <a:latin typeface="Cambria" pitchFamily="18" charset="0"/>
              </a:defRPr>
            </a:lvl1pPr>
          </a:lstStyle>
          <a:p>
            <a:pPr lvl="0"/>
            <a:r>
              <a:rPr lang="en-US" smtClean="0"/>
              <a:t>Click to edit Master text styles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206E19-35F5-4092-981C-64CD7BE6A4BD}" type="datetimeFigureOut">
              <a:rPr lang="en-US" smtClean="0">
                <a:solidFill>
                  <a:prstClr val="black">
                    <a:tint val="75000"/>
                  </a:prstClr>
                </a:solidFill>
              </a:rPr>
              <a:pPr/>
              <a:t>9/27/2012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B84C43-36A6-4A4F-8CC5-8A796466AA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3574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206E19-35F5-4092-981C-64CD7BE6A4BD}" type="datetimeFigureOut">
              <a:rPr lang="en-US" smtClean="0">
                <a:solidFill>
                  <a:prstClr val="black">
                    <a:tint val="75000"/>
                  </a:prstClr>
                </a:solidFill>
              </a:rPr>
              <a:pPr/>
              <a:t>9/27/2012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B84C43-36A6-4A4F-8CC5-8A796466AA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3574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206E19-35F5-4092-981C-64CD7BE6A4BD}" type="datetimeFigureOut">
              <a:rPr lang="en-US" smtClean="0">
                <a:solidFill>
                  <a:prstClr val="black">
                    <a:tint val="75000"/>
                  </a:prstClr>
                </a:solidFill>
              </a:rPr>
              <a:pPr/>
              <a:t>9/27/2012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B84C43-36A6-4A4F-8CC5-8A796466AA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3574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206E19-35F5-4092-981C-64CD7BE6A4BD}" type="datetimeFigureOut">
              <a:rPr lang="en-US" smtClean="0">
                <a:solidFill>
                  <a:prstClr val="black">
                    <a:tint val="75000"/>
                  </a:prstClr>
                </a:solidFill>
              </a:rPr>
              <a:pPr/>
              <a:t>9/27/2012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B84C43-36A6-4A4F-8CC5-8A796466AA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3574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206E19-35F5-4092-981C-64CD7BE6A4BD}" type="datetimeFigureOut">
              <a:rPr lang="en-US" smtClean="0">
                <a:solidFill>
                  <a:prstClr val="black">
                    <a:tint val="75000"/>
                  </a:prstClr>
                </a:solidFill>
              </a:rPr>
              <a:pPr/>
              <a:t>9/27/2012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B84C43-36A6-4A4F-8CC5-8A796466AA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35749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B38B74-7FFF-4138-92D0-40089D01A02C}" type="datetime1">
              <a:rPr lang="en-US" smtClean="0">
                <a:solidFill>
                  <a:srgbClr val="676A55"/>
                </a:solidFill>
              </a:rPr>
              <a:pPr/>
              <a:t>9/27/2012</a:t>
            </a:fld>
            <a:endParaRPr lang="en-US">
              <a:solidFill>
                <a:srgbClr val="676A55"/>
              </a:solidFill>
            </a:endParaRPr>
          </a:p>
        </p:txBody>
      </p:sp>
      <p:sp>
        <p:nvSpPr>
          <p:cNvPr id="5" name="Footer Placeholder 4"/>
          <p:cNvSpPr>
            <a:spLocks noGrp="1"/>
          </p:cNvSpPr>
          <p:nvPr>
            <p:ph type="ftr" sz="quarter" idx="11"/>
          </p:nvPr>
        </p:nvSpPr>
        <p:spPr/>
        <p:txBody>
          <a:bodyPr/>
          <a:lstStyle/>
          <a:p>
            <a:endParaRPr lang="en-US">
              <a:solidFill>
                <a:srgbClr val="676A55"/>
              </a:solidFill>
            </a:endParaRPr>
          </a:p>
        </p:txBody>
      </p:sp>
      <p:sp>
        <p:nvSpPr>
          <p:cNvPr id="6" name="Slide Number Placeholder 5"/>
          <p:cNvSpPr>
            <a:spLocks noGrp="1"/>
          </p:cNvSpPr>
          <p:nvPr>
            <p:ph type="sldNum" sz="quarter" idx="12"/>
          </p:nvPr>
        </p:nvSpPr>
        <p:spPr/>
        <p:txBody>
          <a:bodyPr/>
          <a:lstStyle/>
          <a:p>
            <a:fld id="{EB185F84-084A-4ED5-BC7F-34938048D420}" type="slidenum">
              <a:rPr lang="en-US" smtClean="0">
                <a:solidFill>
                  <a:srgbClr val="676A55"/>
                </a:solidFill>
              </a:rPr>
              <a:pPr/>
              <a:t>‹#›</a:t>
            </a:fld>
            <a:endParaRPr lang="en-US">
              <a:solidFill>
                <a:srgbClr val="676A55"/>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B38B74-7FFF-4138-92D0-40089D01A02C}" type="datetime1">
              <a:rPr lang="en-US" smtClean="0">
                <a:solidFill>
                  <a:srgbClr val="676A55"/>
                </a:solidFill>
              </a:rPr>
              <a:pPr/>
              <a:t>9/27/2012</a:t>
            </a:fld>
            <a:endParaRPr lang="en-US">
              <a:solidFill>
                <a:srgbClr val="676A55"/>
              </a:solidFill>
            </a:endParaRPr>
          </a:p>
        </p:txBody>
      </p:sp>
      <p:sp>
        <p:nvSpPr>
          <p:cNvPr id="5" name="Footer Placeholder 4"/>
          <p:cNvSpPr>
            <a:spLocks noGrp="1"/>
          </p:cNvSpPr>
          <p:nvPr>
            <p:ph type="ftr" sz="quarter" idx="11"/>
          </p:nvPr>
        </p:nvSpPr>
        <p:spPr/>
        <p:txBody>
          <a:bodyPr/>
          <a:lstStyle/>
          <a:p>
            <a:endParaRPr lang="en-US">
              <a:solidFill>
                <a:srgbClr val="676A55"/>
              </a:solidFill>
            </a:endParaRPr>
          </a:p>
        </p:txBody>
      </p:sp>
      <p:sp>
        <p:nvSpPr>
          <p:cNvPr id="6" name="Slide Number Placeholder 5"/>
          <p:cNvSpPr>
            <a:spLocks noGrp="1"/>
          </p:cNvSpPr>
          <p:nvPr>
            <p:ph type="sldNum" sz="quarter" idx="12"/>
          </p:nvPr>
        </p:nvSpPr>
        <p:spPr/>
        <p:txBody>
          <a:bodyPr/>
          <a:lstStyle/>
          <a:p>
            <a:fld id="{EB185F84-084A-4ED5-BC7F-34938048D420}" type="slidenum">
              <a:rPr lang="en-US" smtClean="0">
                <a:solidFill>
                  <a:srgbClr val="676A55"/>
                </a:solidFill>
              </a:rPr>
              <a:pPr/>
              <a:t>‹#›</a:t>
            </a:fld>
            <a:endParaRPr lang="en-US">
              <a:solidFill>
                <a:srgbClr val="676A55"/>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Date Placeholder 1"/>
          <p:cNvSpPr>
            <a:spLocks noGrp="1"/>
          </p:cNvSpPr>
          <p:nvPr>
            <p:ph type="dt" sz="half" idx="10"/>
          </p:nvPr>
        </p:nvSpPr>
        <p:spPr/>
        <p:txBody>
          <a:bodyPr/>
          <a:lstStyle/>
          <a:p>
            <a:fld id="{0641ADBD-E305-4AB8-8976-3374484B8388}" type="datetime1">
              <a:rPr lang="en-US" smtClean="0">
                <a:solidFill>
                  <a:srgbClr val="676A55"/>
                </a:solidFill>
              </a:rPr>
              <a:pPr/>
              <a:t>9/27/2012</a:t>
            </a:fld>
            <a:endParaRPr lang="en-US">
              <a:solidFill>
                <a:srgbClr val="676A55"/>
              </a:solidFill>
            </a:endParaRPr>
          </a:p>
        </p:txBody>
      </p:sp>
      <p:sp>
        <p:nvSpPr>
          <p:cNvPr id="3" name="Footer Placeholder 2"/>
          <p:cNvSpPr>
            <a:spLocks noGrp="1"/>
          </p:cNvSpPr>
          <p:nvPr>
            <p:ph type="ftr" sz="quarter" idx="11"/>
          </p:nvPr>
        </p:nvSpPr>
        <p:spPr/>
        <p:txBody>
          <a:bodyPr/>
          <a:lstStyle/>
          <a:p>
            <a:endParaRPr lang="en-US">
              <a:solidFill>
                <a:srgbClr val="676A55"/>
              </a:solidFill>
            </a:endParaRPr>
          </a:p>
        </p:txBody>
      </p:sp>
      <p:sp>
        <p:nvSpPr>
          <p:cNvPr id="4" name="Slide Number Placeholder 3"/>
          <p:cNvSpPr>
            <a:spLocks noGrp="1"/>
          </p:cNvSpPr>
          <p:nvPr>
            <p:ph type="sldNum" sz="quarter" idx="12"/>
          </p:nvPr>
        </p:nvSpPr>
        <p:spPr/>
        <p:txBody>
          <a:bodyPr/>
          <a:lstStyle/>
          <a:p>
            <a:fld id="{EB185F84-084A-4ED5-BC7F-34938048D420}" type="slidenum">
              <a:rPr lang="en-US" smtClean="0">
                <a:solidFill>
                  <a:srgbClr val="676A55"/>
                </a:solidFill>
              </a:rPr>
              <a:pPr/>
              <a:t>‹#›</a:t>
            </a:fld>
            <a:endParaRPr lang="en-US">
              <a:solidFill>
                <a:srgbClr val="676A55"/>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Date Placeholder 1"/>
          <p:cNvSpPr>
            <a:spLocks noGrp="1"/>
          </p:cNvSpPr>
          <p:nvPr>
            <p:ph type="dt" sz="half" idx="10"/>
          </p:nvPr>
        </p:nvSpPr>
        <p:spPr/>
        <p:txBody>
          <a:bodyPr/>
          <a:lstStyle/>
          <a:p>
            <a:fld id="{0641ADBD-E305-4AB8-8976-3374484B8388}" type="datetime1">
              <a:rPr lang="en-US" smtClean="0">
                <a:solidFill>
                  <a:srgbClr val="676A55"/>
                </a:solidFill>
              </a:rPr>
              <a:pPr/>
              <a:t>9/27/2012</a:t>
            </a:fld>
            <a:endParaRPr lang="en-US">
              <a:solidFill>
                <a:srgbClr val="676A55"/>
              </a:solidFill>
            </a:endParaRPr>
          </a:p>
        </p:txBody>
      </p:sp>
      <p:sp>
        <p:nvSpPr>
          <p:cNvPr id="3" name="Footer Placeholder 2"/>
          <p:cNvSpPr>
            <a:spLocks noGrp="1"/>
          </p:cNvSpPr>
          <p:nvPr>
            <p:ph type="ftr" sz="quarter" idx="11"/>
          </p:nvPr>
        </p:nvSpPr>
        <p:spPr/>
        <p:txBody>
          <a:bodyPr/>
          <a:lstStyle/>
          <a:p>
            <a:endParaRPr lang="en-US">
              <a:solidFill>
                <a:srgbClr val="676A55"/>
              </a:solidFill>
            </a:endParaRPr>
          </a:p>
        </p:txBody>
      </p:sp>
      <p:sp>
        <p:nvSpPr>
          <p:cNvPr id="4" name="Slide Number Placeholder 3"/>
          <p:cNvSpPr>
            <a:spLocks noGrp="1"/>
          </p:cNvSpPr>
          <p:nvPr>
            <p:ph type="sldNum" sz="quarter" idx="12"/>
          </p:nvPr>
        </p:nvSpPr>
        <p:spPr/>
        <p:txBody>
          <a:bodyPr/>
          <a:lstStyle/>
          <a:p>
            <a:fld id="{EB185F84-084A-4ED5-BC7F-34938048D420}" type="slidenum">
              <a:rPr lang="en-US" smtClean="0">
                <a:solidFill>
                  <a:srgbClr val="676A55"/>
                </a:solidFill>
              </a:rPr>
              <a:pPr/>
              <a:t>‹#›</a:t>
            </a:fld>
            <a:endParaRPr lang="en-US">
              <a:solidFill>
                <a:srgbClr val="676A55"/>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Date Placeholder 1"/>
          <p:cNvSpPr>
            <a:spLocks noGrp="1"/>
          </p:cNvSpPr>
          <p:nvPr>
            <p:ph type="dt" sz="half" idx="10"/>
          </p:nvPr>
        </p:nvSpPr>
        <p:spPr/>
        <p:txBody>
          <a:bodyPr/>
          <a:lstStyle/>
          <a:p>
            <a:fld id="{0641ADBD-E305-4AB8-8976-3374484B8388}" type="datetime1">
              <a:rPr lang="en-US" smtClean="0">
                <a:solidFill>
                  <a:srgbClr val="676A55"/>
                </a:solidFill>
              </a:rPr>
              <a:pPr/>
              <a:t>9/27/2012</a:t>
            </a:fld>
            <a:endParaRPr lang="en-US">
              <a:solidFill>
                <a:srgbClr val="676A55"/>
              </a:solidFill>
            </a:endParaRPr>
          </a:p>
        </p:txBody>
      </p:sp>
      <p:sp>
        <p:nvSpPr>
          <p:cNvPr id="3" name="Footer Placeholder 2"/>
          <p:cNvSpPr>
            <a:spLocks noGrp="1"/>
          </p:cNvSpPr>
          <p:nvPr>
            <p:ph type="ftr" sz="quarter" idx="11"/>
          </p:nvPr>
        </p:nvSpPr>
        <p:spPr/>
        <p:txBody>
          <a:bodyPr/>
          <a:lstStyle/>
          <a:p>
            <a:endParaRPr lang="en-US">
              <a:solidFill>
                <a:srgbClr val="676A55"/>
              </a:solidFill>
            </a:endParaRPr>
          </a:p>
        </p:txBody>
      </p:sp>
      <p:sp>
        <p:nvSpPr>
          <p:cNvPr id="4" name="Slide Number Placeholder 3"/>
          <p:cNvSpPr>
            <a:spLocks noGrp="1"/>
          </p:cNvSpPr>
          <p:nvPr>
            <p:ph type="sldNum" sz="quarter" idx="12"/>
          </p:nvPr>
        </p:nvSpPr>
        <p:spPr/>
        <p:txBody>
          <a:bodyPr/>
          <a:lstStyle/>
          <a:p>
            <a:fld id="{EB185F84-084A-4ED5-BC7F-34938048D420}" type="slidenum">
              <a:rPr lang="en-US" smtClean="0">
                <a:solidFill>
                  <a:srgbClr val="676A55"/>
                </a:solidFill>
              </a:rPr>
              <a:pPr/>
              <a:t>‹#›</a:t>
            </a:fld>
            <a:endParaRPr lang="en-US">
              <a:solidFill>
                <a:srgbClr val="676A55"/>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2_Title Slide">
    <p:bg>
      <p:bgRef idx="1002">
        <a:schemeClr val="bg1"/>
      </p:bgRef>
    </p:bg>
    <p:spTree>
      <p:nvGrpSpPr>
        <p:cNvPr id="1" name=""/>
        <p:cNvGrpSpPr/>
        <p:nvPr/>
      </p:nvGrpSpPr>
      <p:grpSpPr>
        <a:xfrm>
          <a:off x="0" y="0"/>
          <a:ext cx="0" cy="0"/>
          <a:chOff x="0" y="0"/>
          <a:chExt cx="0" cy="0"/>
        </a:xfrm>
      </p:grpSpPr>
      <p:pic>
        <p:nvPicPr>
          <p:cNvPr id="6" name="Picture 5" descr="Pacific.jpg"/>
          <p:cNvPicPr>
            <a:picLocks noChangeAspect="1"/>
          </p:cNvPicPr>
          <p:nvPr userDrawn="1"/>
        </p:nvPicPr>
        <p:blipFill>
          <a:blip r:embed="rId2" cstate="screen"/>
          <a:srcRect/>
          <a:stretch>
            <a:fillRect/>
          </a:stretch>
        </p:blipFill>
        <p:spPr>
          <a:xfrm>
            <a:off x="2667000" y="1"/>
            <a:ext cx="6477000" cy="6858000"/>
          </a:xfrm>
          <a:prstGeom prst="rect">
            <a:avLst/>
          </a:prstGeom>
          <a:effectLst>
            <a:innerShdw blurRad="63500" dist="50800" dir="10800000">
              <a:prstClr val="black">
                <a:alpha val="50000"/>
              </a:prstClr>
            </a:innerShdw>
          </a:effectLst>
        </p:spPr>
      </p:pic>
      <p:sp>
        <p:nvSpPr>
          <p:cNvPr id="7" name="Straight Connector 6"/>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a:lstStyle>
            <a:extLst/>
          </a:lstStyle>
          <a:p>
            <a:pPr>
              <a:defRPr/>
            </a:pPr>
            <a:endParaRPr lang="en-US" dirty="0">
              <a:solidFill>
                <a:srgbClr val="FFFFFF"/>
              </a:solidFill>
            </a:endParaRPr>
          </a:p>
        </p:txBody>
      </p:sp>
      <p:sp>
        <p:nvSpPr>
          <p:cNvPr id="9" name="TextBox 8"/>
          <p:cNvSpPr txBox="1"/>
          <p:nvPr userDrawn="1"/>
        </p:nvSpPr>
        <p:spPr>
          <a:xfrm>
            <a:off x="9144000" y="3957638"/>
            <a:ext cx="2628900" cy="461962"/>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sz="1200" dirty="0" smtClean="0">
                <a:solidFill>
                  <a:srgbClr val="000000">
                    <a:lumMod val="50000"/>
                  </a:srgbClr>
                </a:solidFill>
                <a:latin typeface="Arial Narrow" pitchFamily="34" charset="0"/>
              </a:rPr>
              <a:t>Default Market Images located at S:\template\presentation\images\banners</a:t>
            </a:r>
            <a:endParaRPr lang="en-US" sz="1200" dirty="0">
              <a:solidFill>
                <a:srgbClr val="000000">
                  <a:lumMod val="50000"/>
                </a:srgbClr>
              </a:solidFill>
              <a:latin typeface="Arial Narrow" pitchFamily="34" charset="0"/>
            </a:endParaRPr>
          </a:p>
        </p:txBody>
      </p:sp>
      <p:pic>
        <p:nvPicPr>
          <p:cNvPr id="10" name="Picture 8" descr="GSPhorizontalWhite.png"/>
          <p:cNvPicPr>
            <a:picLocks noChangeAspect="1"/>
          </p:cNvPicPr>
          <p:nvPr userDrawn="1"/>
        </p:nvPicPr>
        <p:blipFill>
          <a:blip r:embed="rId3" cstate="print"/>
          <a:srcRect/>
          <a:stretch>
            <a:fillRect/>
          </a:stretch>
        </p:blipFill>
        <p:spPr bwMode="auto">
          <a:xfrm>
            <a:off x="190500" y="6057900"/>
            <a:ext cx="2286000" cy="582613"/>
          </a:xfrm>
          <a:prstGeom prst="rect">
            <a:avLst/>
          </a:prstGeom>
          <a:noFill/>
          <a:ln w="9525">
            <a:noFill/>
            <a:miter lim="800000"/>
            <a:headEnd/>
            <a:tailEnd/>
          </a:ln>
        </p:spPr>
      </p:pic>
      <p:sp>
        <p:nvSpPr>
          <p:cNvPr id="12" name="Title 11"/>
          <p:cNvSpPr>
            <a:spLocks noGrp="1"/>
          </p:cNvSpPr>
          <p:nvPr>
            <p:ph type="ctrTitle"/>
          </p:nvPr>
        </p:nvSpPr>
        <p:spPr>
          <a:xfrm>
            <a:off x="2895600" y="994252"/>
            <a:ext cx="5867400" cy="1600200"/>
          </a:xfrm>
        </p:spPr>
        <p:txBody>
          <a:bodyPr anchor="ctr">
            <a:noAutofit/>
          </a:bodyPr>
          <a:lstStyle>
            <a:lvl1pPr algn="r">
              <a:defRPr sz="4200" b="1">
                <a:solidFill>
                  <a:schemeClr val="tx1"/>
                </a:solidFill>
              </a:defRPr>
            </a:lvl1pPr>
            <a:extLst/>
          </a:lstStyle>
          <a:p>
            <a:r>
              <a:rPr lang="en-US" smtClean="0"/>
              <a:t>Click to edit Master title style</a:t>
            </a:r>
            <a:endParaRPr lang="en-US" dirty="0"/>
          </a:p>
        </p:txBody>
      </p:sp>
      <p:sp>
        <p:nvSpPr>
          <p:cNvPr id="25" name="Subtitle 24"/>
          <p:cNvSpPr>
            <a:spLocks noGrp="1"/>
          </p:cNvSpPr>
          <p:nvPr>
            <p:ph type="subTitle" idx="1"/>
          </p:nvPr>
        </p:nvSpPr>
        <p:spPr>
          <a:xfrm>
            <a:off x="2884822" y="2632552"/>
            <a:ext cx="58781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dirty="0"/>
          </a:p>
        </p:txBody>
      </p:sp>
      <p:sp>
        <p:nvSpPr>
          <p:cNvPr id="8" name="Picture Placeholder 14"/>
          <p:cNvSpPr>
            <a:spLocks noGrp="1"/>
          </p:cNvSpPr>
          <p:nvPr>
            <p:ph type="pic" sz="quarter" idx="10"/>
          </p:nvPr>
        </p:nvSpPr>
        <p:spPr>
          <a:xfrm>
            <a:off x="3352800" y="3838956"/>
            <a:ext cx="5791200" cy="694944"/>
          </a:xfrm>
        </p:spPr>
        <p:txBody>
          <a:bodyPr>
            <a:normAutofit/>
          </a:bodyPr>
          <a:lstStyle>
            <a:lvl1pPr>
              <a:buNone/>
              <a:defRPr sz="1800"/>
            </a:lvl1pPr>
          </a:lstStyle>
          <a:p>
            <a:pPr lvl="0"/>
            <a:r>
              <a:rPr lang="en-US" noProof="0" dirty="0" smtClean="0"/>
              <a:t>Click icon to add picture</a:t>
            </a:r>
            <a:endParaRPr lang="en-US" noProof="0" dirty="0"/>
          </a:p>
        </p:txBody>
      </p:sp>
      <p:sp>
        <p:nvSpPr>
          <p:cNvPr id="20" name="Text Placeholder 19"/>
          <p:cNvSpPr>
            <a:spLocks noGrp="1"/>
          </p:cNvSpPr>
          <p:nvPr>
            <p:ph type="body" sz="quarter" idx="11"/>
          </p:nvPr>
        </p:nvSpPr>
        <p:spPr>
          <a:xfrm>
            <a:off x="2895600" y="419100"/>
            <a:ext cx="5867400" cy="571500"/>
          </a:xfrm>
        </p:spPr>
        <p:txBody>
          <a:bodyPr anchor="b">
            <a:normAutofit/>
          </a:bodyPr>
          <a:lstStyle>
            <a:lvl1pPr algn="r">
              <a:buNone/>
              <a:defRPr sz="2200">
                <a:solidFill>
                  <a:schemeClr val="tx1"/>
                </a:solidFill>
              </a:defRPr>
            </a:lvl1pPr>
          </a:lstStyle>
          <a:p>
            <a:pPr lvl="0"/>
            <a:r>
              <a:rPr lang="en-US" smtClean="0"/>
              <a:t>Click to edit Master text styles</a:t>
            </a:r>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Date Placeholder 1"/>
          <p:cNvSpPr>
            <a:spLocks noGrp="1"/>
          </p:cNvSpPr>
          <p:nvPr>
            <p:ph type="dt" sz="half" idx="10"/>
          </p:nvPr>
        </p:nvSpPr>
        <p:spPr/>
        <p:txBody>
          <a:bodyPr/>
          <a:lstStyle/>
          <a:p>
            <a:fld id="{0641ADBD-E305-4AB8-8976-3374484B8388}" type="datetime1">
              <a:rPr lang="en-US" smtClean="0">
                <a:solidFill>
                  <a:srgbClr val="676A55"/>
                </a:solidFill>
              </a:rPr>
              <a:pPr/>
              <a:t>9/27/2012</a:t>
            </a:fld>
            <a:endParaRPr lang="en-US">
              <a:solidFill>
                <a:srgbClr val="676A55"/>
              </a:solidFill>
            </a:endParaRPr>
          </a:p>
        </p:txBody>
      </p:sp>
      <p:sp>
        <p:nvSpPr>
          <p:cNvPr id="3" name="Footer Placeholder 2"/>
          <p:cNvSpPr>
            <a:spLocks noGrp="1"/>
          </p:cNvSpPr>
          <p:nvPr>
            <p:ph type="ftr" sz="quarter" idx="11"/>
          </p:nvPr>
        </p:nvSpPr>
        <p:spPr/>
        <p:txBody>
          <a:bodyPr/>
          <a:lstStyle/>
          <a:p>
            <a:endParaRPr lang="en-US">
              <a:solidFill>
                <a:srgbClr val="676A55"/>
              </a:solidFill>
            </a:endParaRPr>
          </a:p>
        </p:txBody>
      </p:sp>
      <p:sp>
        <p:nvSpPr>
          <p:cNvPr id="4" name="Slide Number Placeholder 3"/>
          <p:cNvSpPr>
            <a:spLocks noGrp="1"/>
          </p:cNvSpPr>
          <p:nvPr>
            <p:ph type="sldNum" sz="quarter" idx="12"/>
          </p:nvPr>
        </p:nvSpPr>
        <p:spPr/>
        <p:txBody>
          <a:bodyPr/>
          <a:lstStyle/>
          <a:p>
            <a:fld id="{EB185F84-084A-4ED5-BC7F-34938048D420}" type="slidenum">
              <a:rPr lang="en-US" smtClean="0">
                <a:solidFill>
                  <a:srgbClr val="676A55"/>
                </a:solidFill>
              </a:rPr>
              <a:pPr/>
              <a:t>‹#›</a:t>
            </a:fld>
            <a:endParaRPr lang="en-US">
              <a:solidFill>
                <a:srgbClr val="676A55"/>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Date Placeholder 1"/>
          <p:cNvSpPr>
            <a:spLocks noGrp="1"/>
          </p:cNvSpPr>
          <p:nvPr>
            <p:ph type="dt" sz="half" idx="10"/>
          </p:nvPr>
        </p:nvSpPr>
        <p:spPr/>
        <p:txBody>
          <a:bodyPr/>
          <a:lstStyle/>
          <a:p>
            <a:fld id="{0641ADBD-E305-4AB8-8976-3374484B8388}" type="datetime1">
              <a:rPr lang="en-US" smtClean="0">
                <a:solidFill>
                  <a:srgbClr val="676A55"/>
                </a:solidFill>
              </a:rPr>
              <a:pPr/>
              <a:t>9/27/2012</a:t>
            </a:fld>
            <a:endParaRPr lang="en-US">
              <a:solidFill>
                <a:srgbClr val="676A55"/>
              </a:solidFill>
            </a:endParaRPr>
          </a:p>
        </p:txBody>
      </p:sp>
      <p:sp>
        <p:nvSpPr>
          <p:cNvPr id="3" name="Footer Placeholder 2"/>
          <p:cNvSpPr>
            <a:spLocks noGrp="1"/>
          </p:cNvSpPr>
          <p:nvPr>
            <p:ph type="ftr" sz="quarter" idx="11"/>
          </p:nvPr>
        </p:nvSpPr>
        <p:spPr/>
        <p:txBody>
          <a:bodyPr/>
          <a:lstStyle/>
          <a:p>
            <a:endParaRPr lang="en-US">
              <a:solidFill>
                <a:srgbClr val="676A55"/>
              </a:solidFill>
            </a:endParaRPr>
          </a:p>
        </p:txBody>
      </p:sp>
      <p:sp>
        <p:nvSpPr>
          <p:cNvPr id="4" name="Slide Number Placeholder 3"/>
          <p:cNvSpPr>
            <a:spLocks noGrp="1"/>
          </p:cNvSpPr>
          <p:nvPr>
            <p:ph type="sldNum" sz="quarter" idx="12"/>
          </p:nvPr>
        </p:nvSpPr>
        <p:spPr/>
        <p:txBody>
          <a:bodyPr/>
          <a:lstStyle/>
          <a:p>
            <a:fld id="{EB185F84-084A-4ED5-BC7F-34938048D420}" type="slidenum">
              <a:rPr lang="en-US" smtClean="0">
                <a:solidFill>
                  <a:srgbClr val="676A55"/>
                </a:solidFill>
              </a:rPr>
              <a:pPr/>
              <a:t>‹#›</a:t>
            </a:fld>
            <a:endParaRPr lang="en-US">
              <a:solidFill>
                <a:srgbClr val="676A55"/>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Date Placeholder 1"/>
          <p:cNvSpPr>
            <a:spLocks noGrp="1"/>
          </p:cNvSpPr>
          <p:nvPr>
            <p:ph type="dt" sz="half" idx="10"/>
          </p:nvPr>
        </p:nvSpPr>
        <p:spPr/>
        <p:txBody>
          <a:bodyPr/>
          <a:lstStyle/>
          <a:p>
            <a:fld id="{0641ADBD-E305-4AB8-8976-3374484B8388}" type="datetime1">
              <a:rPr lang="en-US" smtClean="0">
                <a:solidFill>
                  <a:srgbClr val="676A55"/>
                </a:solidFill>
              </a:rPr>
              <a:pPr/>
              <a:t>9/27/2012</a:t>
            </a:fld>
            <a:endParaRPr lang="en-US">
              <a:solidFill>
                <a:srgbClr val="676A55"/>
              </a:solidFill>
            </a:endParaRPr>
          </a:p>
        </p:txBody>
      </p:sp>
      <p:sp>
        <p:nvSpPr>
          <p:cNvPr id="3" name="Footer Placeholder 2"/>
          <p:cNvSpPr>
            <a:spLocks noGrp="1"/>
          </p:cNvSpPr>
          <p:nvPr>
            <p:ph type="ftr" sz="quarter" idx="11"/>
          </p:nvPr>
        </p:nvSpPr>
        <p:spPr/>
        <p:txBody>
          <a:bodyPr/>
          <a:lstStyle/>
          <a:p>
            <a:endParaRPr lang="en-US">
              <a:solidFill>
                <a:srgbClr val="676A55"/>
              </a:solidFill>
            </a:endParaRPr>
          </a:p>
        </p:txBody>
      </p:sp>
      <p:sp>
        <p:nvSpPr>
          <p:cNvPr id="4" name="Slide Number Placeholder 3"/>
          <p:cNvSpPr>
            <a:spLocks noGrp="1"/>
          </p:cNvSpPr>
          <p:nvPr>
            <p:ph type="sldNum" sz="quarter" idx="12"/>
          </p:nvPr>
        </p:nvSpPr>
        <p:spPr/>
        <p:txBody>
          <a:bodyPr/>
          <a:lstStyle/>
          <a:p>
            <a:fld id="{EB185F84-084A-4ED5-BC7F-34938048D420}" type="slidenum">
              <a:rPr lang="en-US" smtClean="0">
                <a:solidFill>
                  <a:srgbClr val="676A55"/>
                </a:solidFill>
              </a:rPr>
              <a:pPr/>
              <a:t>‹#›</a:t>
            </a:fld>
            <a:endParaRPr lang="en-US">
              <a:solidFill>
                <a:srgbClr val="676A55"/>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Date Placeholder 1"/>
          <p:cNvSpPr>
            <a:spLocks noGrp="1"/>
          </p:cNvSpPr>
          <p:nvPr>
            <p:ph type="dt" sz="half" idx="10"/>
          </p:nvPr>
        </p:nvSpPr>
        <p:spPr/>
        <p:txBody>
          <a:bodyPr/>
          <a:lstStyle/>
          <a:p>
            <a:fld id="{0641ADBD-E305-4AB8-8976-3374484B8388}" type="datetime1">
              <a:rPr lang="en-US" smtClean="0">
                <a:solidFill>
                  <a:srgbClr val="676A55"/>
                </a:solidFill>
              </a:rPr>
              <a:pPr/>
              <a:t>9/27/2012</a:t>
            </a:fld>
            <a:endParaRPr lang="en-US">
              <a:solidFill>
                <a:srgbClr val="676A55"/>
              </a:solidFill>
            </a:endParaRPr>
          </a:p>
        </p:txBody>
      </p:sp>
      <p:sp>
        <p:nvSpPr>
          <p:cNvPr id="3" name="Footer Placeholder 2"/>
          <p:cNvSpPr>
            <a:spLocks noGrp="1"/>
          </p:cNvSpPr>
          <p:nvPr>
            <p:ph type="ftr" sz="quarter" idx="11"/>
          </p:nvPr>
        </p:nvSpPr>
        <p:spPr/>
        <p:txBody>
          <a:bodyPr/>
          <a:lstStyle/>
          <a:p>
            <a:endParaRPr lang="en-US">
              <a:solidFill>
                <a:srgbClr val="676A55"/>
              </a:solidFill>
            </a:endParaRPr>
          </a:p>
        </p:txBody>
      </p:sp>
      <p:sp>
        <p:nvSpPr>
          <p:cNvPr id="4" name="Slide Number Placeholder 3"/>
          <p:cNvSpPr>
            <a:spLocks noGrp="1"/>
          </p:cNvSpPr>
          <p:nvPr>
            <p:ph type="sldNum" sz="quarter" idx="12"/>
          </p:nvPr>
        </p:nvSpPr>
        <p:spPr/>
        <p:txBody>
          <a:bodyPr/>
          <a:lstStyle/>
          <a:p>
            <a:fld id="{EB185F84-084A-4ED5-BC7F-34938048D420}" type="slidenum">
              <a:rPr lang="en-US" smtClean="0">
                <a:solidFill>
                  <a:srgbClr val="676A55"/>
                </a:solidFill>
              </a:rPr>
              <a:pPr/>
              <a:t>‹#›</a:t>
            </a:fld>
            <a:endParaRPr lang="en-US">
              <a:solidFill>
                <a:srgbClr val="676A55"/>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Date Placeholder 1"/>
          <p:cNvSpPr>
            <a:spLocks noGrp="1"/>
          </p:cNvSpPr>
          <p:nvPr>
            <p:ph type="dt" sz="half" idx="10"/>
          </p:nvPr>
        </p:nvSpPr>
        <p:spPr/>
        <p:txBody>
          <a:bodyPr/>
          <a:lstStyle/>
          <a:p>
            <a:fld id="{0641ADBD-E305-4AB8-8976-3374484B8388}" type="datetime1">
              <a:rPr lang="en-US" smtClean="0">
                <a:solidFill>
                  <a:srgbClr val="676A55"/>
                </a:solidFill>
              </a:rPr>
              <a:pPr/>
              <a:t>9/27/2012</a:t>
            </a:fld>
            <a:endParaRPr lang="en-US">
              <a:solidFill>
                <a:srgbClr val="676A55"/>
              </a:solidFill>
            </a:endParaRPr>
          </a:p>
        </p:txBody>
      </p:sp>
      <p:sp>
        <p:nvSpPr>
          <p:cNvPr id="3" name="Footer Placeholder 2"/>
          <p:cNvSpPr>
            <a:spLocks noGrp="1"/>
          </p:cNvSpPr>
          <p:nvPr>
            <p:ph type="ftr" sz="quarter" idx="11"/>
          </p:nvPr>
        </p:nvSpPr>
        <p:spPr/>
        <p:txBody>
          <a:bodyPr/>
          <a:lstStyle/>
          <a:p>
            <a:endParaRPr lang="en-US">
              <a:solidFill>
                <a:srgbClr val="676A55"/>
              </a:solidFill>
            </a:endParaRPr>
          </a:p>
        </p:txBody>
      </p:sp>
      <p:sp>
        <p:nvSpPr>
          <p:cNvPr id="4" name="Slide Number Placeholder 3"/>
          <p:cNvSpPr>
            <a:spLocks noGrp="1"/>
          </p:cNvSpPr>
          <p:nvPr>
            <p:ph type="sldNum" sz="quarter" idx="12"/>
          </p:nvPr>
        </p:nvSpPr>
        <p:spPr/>
        <p:txBody>
          <a:bodyPr/>
          <a:lstStyle/>
          <a:p>
            <a:fld id="{EB185F84-084A-4ED5-BC7F-34938048D420}" type="slidenum">
              <a:rPr lang="en-US" smtClean="0">
                <a:solidFill>
                  <a:srgbClr val="676A55"/>
                </a:solidFill>
              </a:rPr>
              <a:pPr/>
              <a:t>‹#›</a:t>
            </a:fld>
            <a:endParaRPr lang="en-US">
              <a:solidFill>
                <a:srgbClr val="676A55"/>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B38B74-7FFF-4138-92D0-40089D01A02C}" type="datetime1">
              <a:rPr lang="en-US" smtClean="0">
                <a:solidFill>
                  <a:srgbClr val="676A55"/>
                </a:solidFill>
              </a:rPr>
              <a:pPr/>
              <a:t>9/27/2012</a:t>
            </a:fld>
            <a:endParaRPr lang="en-US">
              <a:solidFill>
                <a:srgbClr val="676A55"/>
              </a:solidFill>
            </a:endParaRPr>
          </a:p>
        </p:txBody>
      </p:sp>
      <p:sp>
        <p:nvSpPr>
          <p:cNvPr id="5" name="Footer Placeholder 4"/>
          <p:cNvSpPr>
            <a:spLocks noGrp="1"/>
          </p:cNvSpPr>
          <p:nvPr>
            <p:ph type="ftr" sz="quarter" idx="11"/>
          </p:nvPr>
        </p:nvSpPr>
        <p:spPr/>
        <p:txBody>
          <a:bodyPr/>
          <a:lstStyle/>
          <a:p>
            <a:endParaRPr lang="en-US">
              <a:solidFill>
                <a:srgbClr val="676A55"/>
              </a:solidFill>
            </a:endParaRPr>
          </a:p>
        </p:txBody>
      </p:sp>
      <p:sp>
        <p:nvSpPr>
          <p:cNvPr id="6" name="Slide Number Placeholder 5"/>
          <p:cNvSpPr>
            <a:spLocks noGrp="1"/>
          </p:cNvSpPr>
          <p:nvPr>
            <p:ph type="sldNum" sz="quarter" idx="12"/>
          </p:nvPr>
        </p:nvSpPr>
        <p:spPr/>
        <p:txBody>
          <a:bodyPr/>
          <a:lstStyle/>
          <a:p>
            <a:fld id="{EB185F84-084A-4ED5-BC7F-34938048D420}" type="slidenum">
              <a:rPr lang="en-US" smtClean="0">
                <a:solidFill>
                  <a:srgbClr val="676A55"/>
                </a:solidFill>
              </a:rPr>
              <a:pPr/>
              <a:t>‹#›</a:t>
            </a:fld>
            <a:endParaRPr lang="en-US">
              <a:solidFill>
                <a:srgbClr val="676A55"/>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B38B74-7FFF-4138-92D0-40089D01A02C}" type="datetime1">
              <a:rPr lang="en-US" smtClean="0">
                <a:solidFill>
                  <a:srgbClr val="676A55"/>
                </a:solidFill>
              </a:rPr>
              <a:pPr/>
              <a:t>9/27/2012</a:t>
            </a:fld>
            <a:endParaRPr lang="en-US">
              <a:solidFill>
                <a:srgbClr val="676A55"/>
              </a:solidFill>
            </a:endParaRPr>
          </a:p>
        </p:txBody>
      </p:sp>
      <p:sp>
        <p:nvSpPr>
          <p:cNvPr id="5" name="Footer Placeholder 4"/>
          <p:cNvSpPr>
            <a:spLocks noGrp="1"/>
          </p:cNvSpPr>
          <p:nvPr>
            <p:ph type="ftr" sz="quarter" idx="11"/>
          </p:nvPr>
        </p:nvSpPr>
        <p:spPr/>
        <p:txBody>
          <a:bodyPr/>
          <a:lstStyle/>
          <a:p>
            <a:endParaRPr lang="en-US">
              <a:solidFill>
                <a:srgbClr val="676A55"/>
              </a:solidFill>
            </a:endParaRPr>
          </a:p>
        </p:txBody>
      </p:sp>
      <p:sp>
        <p:nvSpPr>
          <p:cNvPr id="6" name="Slide Number Placeholder 5"/>
          <p:cNvSpPr>
            <a:spLocks noGrp="1"/>
          </p:cNvSpPr>
          <p:nvPr>
            <p:ph type="sldNum" sz="quarter" idx="12"/>
          </p:nvPr>
        </p:nvSpPr>
        <p:spPr/>
        <p:txBody>
          <a:bodyPr/>
          <a:lstStyle/>
          <a:p>
            <a:fld id="{EB185F84-084A-4ED5-BC7F-34938048D420}" type="slidenum">
              <a:rPr lang="en-US" smtClean="0">
                <a:solidFill>
                  <a:srgbClr val="676A55"/>
                </a:solidFill>
              </a:rPr>
              <a:pPr/>
              <a:t>‹#›</a:t>
            </a:fld>
            <a:endParaRPr lang="en-US">
              <a:solidFill>
                <a:srgbClr val="676A55"/>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Date Placeholder 3"/>
          <p:cNvSpPr>
            <a:spLocks noGrp="1"/>
          </p:cNvSpPr>
          <p:nvPr>
            <p:ph type="dt" sz="half" idx="10"/>
          </p:nvPr>
        </p:nvSpPr>
        <p:spPr/>
        <p:txBody>
          <a:bodyPr/>
          <a:lstStyle/>
          <a:p>
            <a:fld id="{64EC7DAD-73FD-45FD-9CCD-3DE843142A72}" type="datetime1">
              <a:rPr lang="en-US" smtClean="0">
                <a:solidFill>
                  <a:srgbClr val="676A55"/>
                </a:solidFill>
              </a:rPr>
              <a:pPr/>
              <a:t>9/27/2012</a:t>
            </a:fld>
            <a:endParaRPr lang="en-US">
              <a:solidFill>
                <a:srgbClr val="676A55"/>
              </a:solidFill>
            </a:endParaRPr>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srgbClr val="676A55"/>
              </a:solidFill>
            </a:endParaRPr>
          </a:p>
        </p:txBody>
      </p:sp>
      <p:sp>
        <p:nvSpPr>
          <p:cNvPr id="6" name="Slide Number Placeholder 5"/>
          <p:cNvSpPr>
            <a:spLocks noGrp="1"/>
          </p:cNvSpPr>
          <p:nvPr>
            <p:ph type="sldNum" sz="quarter" idx="12"/>
          </p:nvPr>
        </p:nvSpPr>
        <p:spPr/>
        <p:txBody>
          <a:bodyPr/>
          <a:lstStyle/>
          <a:p>
            <a:fld id="{EB185F84-084A-4ED5-BC7F-34938048D420}" type="slidenum">
              <a:rPr lang="en-US" smtClean="0">
                <a:solidFill>
                  <a:srgbClr val="676A55"/>
                </a:solidFill>
              </a:rPr>
              <a:pPr/>
              <a:t>‹#›</a:t>
            </a:fld>
            <a:endParaRPr lang="en-US">
              <a:solidFill>
                <a:srgbClr val="676A55"/>
              </a:solidFill>
            </a:endParaRPr>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Date Placeholder 1"/>
          <p:cNvSpPr>
            <a:spLocks noGrp="1"/>
          </p:cNvSpPr>
          <p:nvPr>
            <p:ph type="dt" sz="half" idx="10"/>
          </p:nvPr>
        </p:nvSpPr>
        <p:spPr/>
        <p:txBody>
          <a:bodyPr/>
          <a:lstStyle/>
          <a:p>
            <a:fld id="{0641ADBD-E305-4AB8-8976-3374484B8388}" type="datetime1">
              <a:rPr lang="en-US" smtClean="0">
                <a:solidFill>
                  <a:srgbClr val="676A55"/>
                </a:solidFill>
              </a:rPr>
              <a:pPr/>
              <a:t>9/27/2012</a:t>
            </a:fld>
            <a:endParaRPr lang="en-US">
              <a:solidFill>
                <a:srgbClr val="676A55"/>
              </a:solidFill>
            </a:endParaRPr>
          </a:p>
        </p:txBody>
      </p:sp>
      <p:sp>
        <p:nvSpPr>
          <p:cNvPr id="3" name="Footer Placeholder 2"/>
          <p:cNvSpPr>
            <a:spLocks noGrp="1"/>
          </p:cNvSpPr>
          <p:nvPr>
            <p:ph type="ftr" sz="quarter" idx="11"/>
          </p:nvPr>
        </p:nvSpPr>
        <p:spPr/>
        <p:txBody>
          <a:bodyPr/>
          <a:lstStyle/>
          <a:p>
            <a:endParaRPr lang="en-US">
              <a:solidFill>
                <a:srgbClr val="676A55"/>
              </a:solidFill>
            </a:endParaRPr>
          </a:p>
        </p:txBody>
      </p:sp>
      <p:sp>
        <p:nvSpPr>
          <p:cNvPr id="4" name="Slide Number Placeholder 3"/>
          <p:cNvSpPr>
            <a:spLocks noGrp="1"/>
          </p:cNvSpPr>
          <p:nvPr>
            <p:ph type="sldNum" sz="quarter" idx="12"/>
          </p:nvPr>
        </p:nvSpPr>
        <p:spPr/>
        <p:txBody>
          <a:bodyPr/>
          <a:lstStyle/>
          <a:p>
            <a:fld id="{EB185F84-084A-4ED5-BC7F-34938048D420}" type="slidenum">
              <a:rPr lang="en-US" smtClean="0">
                <a:solidFill>
                  <a:srgbClr val="676A55"/>
                </a:solidFill>
              </a:rPr>
              <a:pPr/>
              <a:t>‹#›</a:t>
            </a:fld>
            <a:endParaRPr lang="en-US">
              <a:solidFill>
                <a:srgbClr val="676A55"/>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Date Placeholder 1"/>
          <p:cNvSpPr>
            <a:spLocks noGrp="1"/>
          </p:cNvSpPr>
          <p:nvPr>
            <p:ph type="dt" sz="half" idx="10"/>
          </p:nvPr>
        </p:nvSpPr>
        <p:spPr/>
        <p:txBody>
          <a:bodyPr/>
          <a:lstStyle/>
          <a:p>
            <a:fld id="{0641ADBD-E305-4AB8-8976-3374484B8388}" type="datetime1">
              <a:rPr lang="en-US" smtClean="0">
                <a:solidFill>
                  <a:srgbClr val="676A55"/>
                </a:solidFill>
              </a:rPr>
              <a:pPr/>
              <a:t>9/27/2012</a:t>
            </a:fld>
            <a:endParaRPr lang="en-US">
              <a:solidFill>
                <a:srgbClr val="676A55"/>
              </a:solidFill>
            </a:endParaRPr>
          </a:p>
        </p:txBody>
      </p:sp>
      <p:sp>
        <p:nvSpPr>
          <p:cNvPr id="3" name="Footer Placeholder 2"/>
          <p:cNvSpPr>
            <a:spLocks noGrp="1"/>
          </p:cNvSpPr>
          <p:nvPr>
            <p:ph type="ftr" sz="quarter" idx="11"/>
          </p:nvPr>
        </p:nvSpPr>
        <p:spPr/>
        <p:txBody>
          <a:bodyPr/>
          <a:lstStyle/>
          <a:p>
            <a:endParaRPr lang="en-US">
              <a:solidFill>
                <a:srgbClr val="676A55"/>
              </a:solidFill>
            </a:endParaRPr>
          </a:p>
        </p:txBody>
      </p:sp>
      <p:sp>
        <p:nvSpPr>
          <p:cNvPr id="4" name="Slide Number Placeholder 3"/>
          <p:cNvSpPr>
            <a:spLocks noGrp="1"/>
          </p:cNvSpPr>
          <p:nvPr>
            <p:ph type="sldNum" sz="quarter" idx="12"/>
          </p:nvPr>
        </p:nvSpPr>
        <p:spPr/>
        <p:txBody>
          <a:bodyPr/>
          <a:lstStyle/>
          <a:p>
            <a:fld id="{EB185F84-084A-4ED5-BC7F-34938048D420}" type="slidenum">
              <a:rPr lang="en-US" smtClean="0">
                <a:solidFill>
                  <a:srgbClr val="676A55"/>
                </a:solidFill>
              </a:rPr>
              <a:pPr/>
              <a:t>‹#›</a:t>
            </a:fld>
            <a:endParaRPr lang="en-US">
              <a:solidFill>
                <a:srgbClr val="676A55"/>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Rectangle 8"/>
          <p:cNvSpPr>
            <a:spLocks noGrp="1" noChangeArrowheads="1"/>
          </p:cNvSpPr>
          <p:nvPr>
            <p:ph type="sldNum" sz="quarter" idx="12"/>
          </p:nvPr>
        </p:nvSpPr>
        <p:spPr>
          <a:xfrm>
            <a:off x="8245475" y="6637338"/>
            <a:ext cx="809625" cy="476250"/>
          </a:xfrm>
          <a:prstGeom prst="rect">
            <a:avLst/>
          </a:prstGeom>
        </p:spPr>
        <p:txBody>
          <a:bodyPr lIns="112288" tIns="56144" rIns="112288" bIns="56144"/>
          <a:lstStyle>
            <a:lvl1pPr>
              <a:defRPr>
                <a:latin typeface="Arial" charset="0"/>
              </a:defRPr>
            </a:lvl1pPr>
          </a:lstStyle>
          <a:p>
            <a:pPr>
              <a:defRPr/>
            </a:pPr>
            <a:fld id="{C83586CD-ECA2-4E7D-805B-DBE09B6EA3A8}" type="slidenum">
              <a:rPr lang="en-US" sz="1500">
                <a:solidFill>
                  <a:srgbClr val="FFFFFF"/>
                </a:solidFill>
              </a:rPr>
              <a:pPr>
                <a:defRPr/>
              </a:pPr>
              <a:t>‹#›</a:t>
            </a:fld>
            <a:endParaRPr lang="en-US" sz="1500" dirty="0">
              <a:solidFill>
                <a:srgbClr val="FFFFFF"/>
              </a:solidFill>
            </a:endParaRPr>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Date Placeholder 1"/>
          <p:cNvSpPr>
            <a:spLocks noGrp="1"/>
          </p:cNvSpPr>
          <p:nvPr>
            <p:ph type="dt" sz="half" idx="10"/>
          </p:nvPr>
        </p:nvSpPr>
        <p:spPr/>
        <p:txBody>
          <a:bodyPr/>
          <a:lstStyle/>
          <a:p>
            <a:fld id="{0641ADBD-E305-4AB8-8976-3374484B8388}" type="datetime1">
              <a:rPr lang="en-US" smtClean="0">
                <a:solidFill>
                  <a:srgbClr val="676A55"/>
                </a:solidFill>
              </a:rPr>
              <a:pPr/>
              <a:t>9/27/2012</a:t>
            </a:fld>
            <a:endParaRPr lang="en-US">
              <a:solidFill>
                <a:srgbClr val="676A55"/>
              </a:solidFill>
            </a:endParaRPr>
          </a:p>
        </p:txBody>
      </p:sp>
      <p:sp>
        <p:nvSpPr>
          <p:cNvPr id="3" name="Footer Placeholder 2"/>
          <p:cNvSpPr>
            <a:spLocks noGrp="1"/>
          </p:cNvSpPr>
          <p:nvPr>
            <p:ph type="ftr" sz="quarter" idx="11"/>
          </p:nvPr>
        </p:nvSpPr>
        <p:spPr/>
        <p:txBody>
          <a:bodyPr/>
          <a:lstStyle/>
          <a:p>
            <a:endParaRPr lang="en-US">
              <a:solidFill>
                <a:srgbClr val="676A55"/>
              </a:solidFill>
            </a:endParaRPr>
          </a:p>
        </p:txBody>
      </p:sp>
      <p:sp>
        <p:nvSpPr>
          <p:cNvPr id="4" name="Slide Number Placeholder 3"/>
          <p:cNvSpPr>
            <a:spLocks noGrp="1"/>
          </p:cNvSpPr>
          <p:nvPr>
            <p:ph type="sldNum" sz="quarter" idx="12"/>
          </p:nvPr>
        </p:nvSpPr>
        <p:spPr/>
        <p:txBody>
          <a:bodyPr/>
          <a:lstStyle/>
          <a:p>
            <a:fld id="{EB185F84-084A-4ED5-BC7F-34938048D420}" type="slidenum">
              <a:rPr lang="en-US" smtClean="0">
                <a:solidFill>
                  <a:srgbClr val="676A55"/>
                </a:solidFill>
              </a:rPr>
              <a:pPr/>
              <a:t>‹#›</a:t>
            </a:fld>
            <a:endParaRPr lang="en-US">
              <a:solidFill>
                <a:srgbClr val="676A55"/>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Date Placeholder 1"/>
          <p:cNvSpPr>
            <a:spLocks noGrp="1"/>
          </p:cNvSpPr>
          <p:nvPr>
            <p:ph type="dt" sz="half" idx="10"/>
          </p:nvPr>
        </p:nvSpPr>
        <p:spPr/>
        <p:txBody>
          <a:bodyPr/>
          <a:lstStyle/>
          <a:p>
            <a:fld id="{0641ADBD-E305-4AB8-8976-3374484B8388}" type="datetime1">
              <a:rPr lang="en-US" smtClean="0">
                <a:solidFill>
                  <a:srgbClr val="676A55"/>
                </a:solidFill>
              </a:rPr>
              <a:pPr/>
              <a:t>9/27/2012</a:t>
            </a:fld>
            <a:endParaRPr lang="en-US">
              <a:solidFill>
                <a:srgbClr val="676A55"/>
              </a:solidFill>
            </a:endParaRPr>
          </a:p>
        </p:txBody>
      </p:sp>
      <p:sp>
        <p:nvSpPr>
          <p:cNvPr id="3" name="Footer Placeholder 2"/>
          <p:cNvSpPr>
            <a:spLocks noGrp="1"/>
          </p:cNvSpPr>
          <p:nvPr>
            <p:ph type="ftr" sz="quarter" idx="11"/>
          </p:nvPr>
        </p:nvSpPr>
        <p:spPr/>
        <p:txBody>
          <a:bodyPr/>
          <a:lstStyle/>
          <a:p>
            <a:endParaRPr lang="en-US">
              <a:solidFill>
                <a:srgbClr val="676A55"/>
              </a:solidFill>
            </a:endParaRPr>
          </a:p>
        </p:txBody>
      </p:sp>
      <p:sp>
        <p:nvSpPr>
          <p:cNvPr id="4" name="Slide Number Placeholder 3"/>
          <p:cNvSpPr>
            <a:spLocks noGrp="1"/>
          </p:cNvSpPr>
          <p:nvPr>
            <p:ph type="sldNum" sz="quarter" idx="12"/>
          </p:nvPr>
        </p:nvSpPr>
        <p:spPr/>
        <p:txBody>
          <a:bodyPr/>
          <a:lstStyle/>
          <a:p>
            <a:fld id="{EB185F84-084A-4ED5-BC7F-34938048D420}" type="slidenum">
              <a:rPr lang="en-US" smtClean="0">
                <a:solidFill>
                  <a:srgbClr val="676A55"/>
                </a:solidFill>
              </a:rPr>
              <a:pPr/>
              <a:t>‹#›</a:t>
            </a:fld>
            <a:endParaRPr lang="en-US">
              <a:solidFill>
                <a:srgbClr val="676A55"/>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Date Placeholder 1"/>
          <p:cNvSpPr>
            <a:spLocks noGrp="1"/>
          </p:cNvSpPr>
          <p:nvPr>
            <p:ph type="dt" sz="half" idx="10"/>
          </p:nvPr>
        </p:nvSpPr>
        <p:spPr/>
        <p:txBody>
          <a:bodyPr/>
          <a:lstStyle/>
          <a:p>
            <a:fld id="{0641ADBD-E305-4AB8-8976-3374484B8388}" type="datetime1">
              <a:rPr lang="en-US" smtClean="0">
                <a:solidFill>
                  <a:srgbClr val="676A55"/>
                </a:solidFill>
              </a:rPr>
              <a:pPr/>
              <a:t>9/27/2012</a:t>
            </a:fld>
            <a:endParaRPr lang="en-US">
              <a:solidFill>
                <a:srgbClr val="676A55"/>
              </a:solidFill>
            </a:endParaRPr>
          </a:p>
        </p:txBody>
      </p:sp>
      <p:sp>
        <p:nvSpPr>
          <p:cNvPr id="3" name="Footer Placeholder 2"/>
          <p:cNvSpPr>
            <a:spLocks noGrp="1"/>
          </p:cNvSpPr>
          <p:nvPr>
            <p:ph type="ftr" sz="quarter" idx="11"/>
          </p:nvPr>
        </p:nvSpPr>
        <p:spPr/>
        <p:txBody>
          <a:bodyPr/>
          <a:lstStyle/>
          <a:p>
            <a:endParaRPr lang="en-US">
              <a:solidFill>
                <a:srgbClr val="676A55"/>
              </a:solidFill>
            </a:endParaRPr>
          </a:p>
        </p:txBody>
      </p:sp>
      <p:sp>
        <p:nvSpPr>
          <p:cNvPr id="4" name="Slide Number Placeholder 3"/>
          <p:cNvSpPr>
            <a:spLocks noGrp="1"/>
          </p:cNvSpPr>
          <p:nvPr>
            <p:ph type="sldNum" sz="quarter" idx="12"/>
          </p:nvPr>
        </p:nvSpPr>
        <p:spPr/>
        <p:txBody>
          <a:bodyPr/>
          <a:lstStyle/>
          <a:p>
            <a:fld id="{EB185F84-084A-4ED5-BC7F-34938048D420}" type="slidenum">
              <a:rPr lang="en-US" smtClean="0">
                <a:solidFill>
                  <a:srgbClr val="676A55"/>
                </a:solidFill>
              </a:rPr>
              <a:pPr/>
              <a:t>‹#›</a:t>
            </a:fld>
            <a:endParaRPr lang="en-US">
              <a:solidFill>
                <a:srgbClr val="676A55"/>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Date Placeholder 1"/>
          <p:cNvSpPr>
            <a:spLocks noGrp="1"/>
          </p:cNvSpPr>
          <p:nvPr>
            <p:ph type="dt" sz="half" idx="10"/>
          </p:nvPr>
        </p:nvSpPr>
        <p:spPr/>
        <p:txBody>
          <a:bodyPr/>
          <a:lstStyle/>
          <a:p>
            <a:fld id="{0641ADBD-E305-4AB8-8976-3374484B8388}" type="datetime1">
              <a:rPr lang="en-US" smtClean="0">
                <a:solidFill>
                  <a:srgbClr val="676A55"/>
                </a:solidFill>
              </a:rPr>
              <a:pPr/>
              <a:t>9/27/2012</a:t>
            </a:fld>
            <a:endParaRPr lang="en-US">
              <a:solidFill>
                <a:srgbClr val="676A55"/>
              </a:solidFill>
            </a:endParaRPr>
          </a:p>
        </p:txBody>
      </p:sp>
      <p:sp>
        <p:nvSpPr>
          <p:cNvPr id="3" name="Footer Placeholder 2"/>
          <p:cNvSpPr>
            <a:spLocks noGrp="1"/>
          </p:cNvSpPr>
          <p:nvPr>
            <p:ph type="ftr" sz="quarter" idx="11"/>
          </p:nvPr>
        </p:nvSpPr>
        <p:spPr/>
        <p:txBody>
          <a:bodyPr/>
          <a:lstStyle/>
          <a:p>
            <a:endParaRPr lang="en-US">
              <a:solidFill>
                <a:srgbClr val="676A55"/>
              </a:solidFill>
            </a:endParaRPr>
          </a:p>
        </p:txBody>
      </p:sp>
      <p:sp>
        <p:nvSpPr>
          <p:cNvPr id="4" name="Slide Number Placeholder 3"/>
          <p:cNvSpPr>
            <a:spLocks noGrp="1"/>
          </p:cNvSpPr>
          <p:nvPr>
            <p:ph type="sldNum" sz="quarter" idx="12"/>
          </p:nvPr>
        </p:nvSpPr>
        <p:spPr/>
        <p:txBody>
          <a:bodyPr/>
          <a:lstStyle/>
          <a:p>
            <a:fld id="{EB185F84-084A-4ED5-BC7F-34938048D420}" type="slidenum">
              <a:rPr lang="en-US" smtClean="0">
                <a:solidFill>
                  <a:srgbClr val="676A55"/>
                </a:solidFill>
              </a:rPr>
              <a:pPr/>
              <a:t>‹#›</a:t>
            </a:fld>
            <a:endParaRPr lang="en-US">
              <a:solidFill>
                <a:srgbClr val="676A55"/>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B38B74-7FFF-4138-92D0-40089D01A02C}" type="datetime1">
              <a:rPr lang="en-US" smtClean="0">
                <a:solidFill>
                  <a:srgbClr val="676A55"/>
                </a:solidFill>
              </a:rPr>
              <a:pPr/>
              <a:t>9/27/2012</a:t>
            </a:fld>
            <a:endParaRPr lang="en-US">
              <a:solidFill>
                <a:srgbClr val="676A55"/>
              </a:solidFill>
            </a:endParaRPr>
          </a:p>
        </p:txBody>
      </p:sp>
      <p:sp>
        <p:nvSpPr>
          <p:cNvPr id="5" name="Footer Placeholder 4"/>
          <p:cNvSpPr>
            <a:spLocks noGrp="1"/>
          </p:cNvSpPr>
          <p:nvPr>
            <p:ph type="ftr" sz="quarter" idx="11"/>
          </p:nvPr>
        </p:nvSpPr>
        <p:spPr/>
        <p:txBody>
          <a:bodyPr/>
          <a:lstStyle/>
          <a:p>
            <a:endParaRPr lang="en-US">
              <a:solidFill>
                <a:srgbClr val="676A55"/>
              </a:solidFill>
            </a:endParaRPr>
          </a:p>
        </p:txBody>
      </p:sp>
      <p:sp>
        <p:nvSpPr>
          <p:cNvPr id="6" name="Slide Number Placeholder 5"/>
          <p:cNvSpPr>
            <a:spLocks noGrp="1"/>
          </p:cNvSpPr>
          <p:nvPr>
            <p:ph type="sldNum" sz="quarter" idx="12"/>
          </p:nvPr>
        </p:nvSpPr>
        <p:spPr/>
        <p:txBody>
          <a:bodyPr/>
          <a:lstStyle/>
          <a:p>
            <a:fld id="{EB185F84-084A-4ED5-BC7F-34938048D420}" type="slidenum">
              <a:rPr lang="en-US" smtClean="0">
                <a:solidFill>
                  <a:srgbClr val="676A55"/>
                </a:solidFill>
              </a:rPr>
              <a:pPr/>
              <a:t>‹#›</a:t>
            </a:fld>
            <a:endParaRPr lang="en-US">
              <a:solidFill>
                <a:srgbClr val="676A55"/>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Date Placeholder 1"/>
          <p:cNvSpPr>
            <a:spLocks noGrp="1"/>
          </p:cNvSpPr>
          <p:nvPr>
            <p:ph type="dt" sz="half" idx="10"/>
          </p:nvPr>
        </p:nvSpPr>
        <p:spPr/>
        <p:txBody>
          <a:bodyPr/>
          <a:lstStyle/>
          <a:p>
            <a:fld id="{0641ADBD-E305-4AB8-8976-3374484B8388}" type="datetime1">
              <a:rPr lang="en-US" smtClean="0">
                <a:solidFill>
                  <a:srgbClr val="676A55"/>
                </a:solidFill>
              </a:rPr>
              <a:pPr/>
              <a:t>9/27/2012</a:t>
            </a:fld>
            <a:endParaRPr lang="en-US">
              <a:solidFill>
                <a:srgbClr val="676A55"/>
              </a:solidFill>
            </a:endParaRPr>
          </a:p>
        </p:txBody>
      </p:sp>
      <p:sp>
        <p:nvSpPr>
          <p:cNvPr id="3" name="Footer Placeholder 2"/>
          <p:cNvSpPr>
            <a:spLocks noGrp="1"/>
          </p:cNvSpPr>
          <p:nvPr>
            <p:ph type="ftr" sz="quarter" idx="11"/>
          </p:nvPr>
        </p:nvSpPr>
        <p:spPr/>
        <p:txBody>
          <a:bodyPr/>
          <a:lstStyle/>
          <a:p>
            <a:endParaRPr lang="en-US">
              <a:solidFill>
                <a:srgbClr val="676A55"/>
              </a:solidFill>
            </a:endParaRPr>
          </a:p>
        </p:txBody>
      </p:sp>
      <p:sp>
        <p:nvSpPr>
          <p:cNvPr id="4" name="Slide Number Placeholder 3"/>
          <p:cNvSpPr>
            <a:spLocks noGrp="1"/>
          </p:cNvSpPr>
          <p:nvPr>
            <p:ph type="sldNum" sz="quarter" idx="12"/>
          </p:nvPr>
        </p:nvSpPr>
        <p:spPr/>
        <p:txBody>
          <a:bodyPr/>
          <a:lstStyle/>
          <a:p>
            <a:fld id="{EB185F84-084A-4ED5-BC7F-34938048D420}" type="slidenum">
              <a:rPr lang="en-US" smtClean="0">
                <a:solidFill>
                  <a:srgbClr val="676A55"/>
                </a:solidFill>
              </a:rPr>
              <a:pPr/>
              <a:t>‹#›</a:t>
            </a:fld>
            <a:endParaRPr lang="en-US">
              <a:solidFill>
                <a:srgbClr val="676A55"/>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Date Placeholder 1"/>
          <p:cNvSpPr>
            <a:spLocks noGrp="1"/>
          </p:cNvSpPr>
          <p:nvPr>
            <p:ph type="dt" sz="half" idx="10"/>
          </p:nvPr>
        </p:nvSpPr>
        <p:spPr/>
        <p:txBody>
          <a:bodyPr/>
          <a:lstStyle/>
          <a:p>
            <a:fld id="{0641ADBD-E305-4AB8-8976-3374484B8388}" type="datetime1">
              <a:rPr lang="en-US" smtClean="0">
                <a:solidFill>
                  <a:srgbClr val="676A55"/>
                </a:solidFill>
              </a:rPr>
              <a:pPr/>
              <a:t>9/27/2012</a:t>
            </a:fld>
            <a:endParaRPr lang="en-US">
              <a:solidFill>
                <a:srgbClr val="676A55"/>
              </a:solidFill>
            </a:endParaRPr>
          </a:p>
        </p:txBody>
      </p:sp>
      <p:sp>
        <p:nvSpPr>
          <p:cNvPr id="3" name="Footer Placeholder 2"/>
          <p:cNvSpPr>
            <a:spLocks noGrp="1"/>
          </p:cNvSpPr>
          <p:nvPr>
            <p:ph type="ftr" sz="quarter" idx="11"/>
          </p:nvPr>
        </p:nvSpPr>
        <p:spPr/>
        <p:txBody>
          <a:bodyPr/>
          <a:lstStyle/>
          <a:p>
            <a:endParaRPr lang="en-US">
              <a:solidFill>
                <a:srgbClr val="676A55"/>
              </a:solidFill>
            </a:endParaRPr>
          </a:p>
        </p:txBody>
      </p:sp>
      <p:sp>
        <p:nvSpPr>
          <p:cNvPr id="4" name="Slide Number Placeholder 3"/>
          <p:cNvSpPr>
            <a:spLocks noGrp="1"/>
          </p:cNvSpPr>
          <p:nvPr>
            <p:ph type="sldNum" sz="quarter" idx="12"/>
          </p:nvPr>
        </p:nvSpPr>
        <p:spPr/>
        <p:txBody>
          <a:bodyPr/>
          <a:lstStyle/>
          <a:p>
            <a:fld id="{EB185F84-084A-4ED5-BC7F-34938048D420}" type="slidenum">
              <a:rPr lang="en-US" smtClean="0">
                <a:solidFill>
                  <a:srgbClr val="676A55"/>
                </a:solidFill>
              </a:rPr>
              <a:pPr/>
              <a:t>‹#›</a:t>
            </a:fld>
            <a:endParaRPr lang="en-US">
              <a:solidFill>
                <a:srgbClr val="676A55"/>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Date Placeholder 1"/>
          <p:cNvSpPr>
            <a:spLocks noGrp="1"/>
          </p:cNvSpPr>
          <p:nvPr>
            <p:ph type="dt" sz="half" idx="10"/>
          </p:nvPr>
        </p:nvSpPr>
        <p:spPr/>
        <p:txBody>
          <a:bodyPr/>
          <a:lstStyle/>
          <a:p>
            <a:fld id="{0641ADBD-E305-4AB8-8976-3374484B8388}" type="datetime1">
              <a:rPr lang="en-US" smtClean="0">
                <a:solidFill>
                  <a:srgbClr val="676A55"/>
                </a:solidFill>
              </a:rPr>
              <a:pPr/>
              <a:t>9/27/2012</a:t>
            </a:fld>
            <a:endParaRPr lang="en-US">
              <a:solidFill>
                <a:srgbClr val="676A55"/>
              </a:solidFill>
            </a:endParaRPr>
          </a:p>
        </p:txBody>
      </p:sp>
      <p:sp>
        <p:nvSpPr>
          <p:cNvPr id="3" name="Footer Placeholder 2"/>
          <p:cNvSpPr>
            <a:spLocks noGrp="1"/>
          </p:cNvSpPr>
          <p:nvPr>
            <p:ph type="ftr" sz="quarter" idx="11"/>
          </p:nvPr>
        </p:nvSpPr>
        <p:spPr/>
        <p:txBody>
          <a:bodyPr/>
          <a:lstStyle/>
          <a:p>
            <a:endParaRPr lang="en-US">
              <a:solidFill>
                <a:srgbClr val="676A55"/>
              </a:solidFill>
            </a:endParaRPr>
          </a:p>
        </p:txBody>
      </p:sp>
      <p:sp>
        <p:nvSpPr>
          <p:cNvPr id="4" name="Slide Number Placeholder 3"/>
          <p:cNvSpPr>
            <a:spLocks noGrp="1"/>
          </p:cNvSpPr>
          <p:nvPr>
            <p:ph type="sldNum" sz="quarter" idx="12"/>
          </p:nvPr>
        </p:nvSpPr>
        <p:spPr/>
        <p:txBody>
          <a:bodyPr/>
          <a:lstStyle/>
          <a:p>
            <a:fld id="{EB185F84-084A-4ED5-BC7F-34938048D420}" type="slidenum">
              <a:rPr lang="en-US" smtClean="0">
                <a:solidFill>
                  <a:srgbClr val="676A55"/>
                </a:solidFill>
              </a:rPr>
              <a:pPr/>
              <a:t>‹#›</a:t>
            </a:fld>
            <a:endParaRPr lang="en-US">
              <a:solidFill>
                <a:srgbClr val="676A55"/>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Date Placeholder 1"/>
          <p:cNvSpPr>
            <a:spLocks noGrp="1"/>
          </p:cNvSpPr>
          <p:nvPr>
            <p:ph type="dt" sz="half" idx="10"/>
          </p:nvPr>
        </p:nvSpPr>
        <p:spPr/>
        <p:txBody>
          <a:bodyPr/>
          <a:lstStyle/>
          <a:p>
            <a:fld id="{0641ADBD-E305-4AB8-8976-3374484B8388}" type="datetime1">
              <a:rPr lang="en-US" smtClean="0">
                <a:solidFill>
                  <a:srgbClr val="676A55"/>
                </a:solidFill>
              </a:rPr>
              <a:pPr/>
              <a:t>9/27/2012</a:t>
            </a:fld>
            <a:endParaRPr lang="en-US">
              <a:solidFill>
                <a:srgbClr val="676A55"/>
              </a:solidFill>
            </a:endParaRPr>
          </a:p>
        </p:txBody>
      </p:sp>
      <p:sp>
        <p:nvSpPr>
          <p:cNvPr id="3" name="Footer Placeholder 2"/>
          <p:cNvSpPr>
            <a:spLocks noGrp="1"/>
          </p:cNvSpPr>
          <p:nvPr>
            <p:ph type="ftr" sz="quarter" idx="11"/>
          </p:nvPr>
        </p:nvSpPr>
        <p:spPr/>
        <p:txBody>
          <a:bodyPr/>
          <a:lstStyle/>
          <a:p>
            <a:endParaRPr lang="en-US">
              <a:solidFill>
                <a:srgbClr val="676A55"/>
              </a:solidFill>
            </a:endParaRPr>
          </a:p>
        </p:txBody>
      </p:sp>
      <p:sp>
        <p:nvSpPr>
          <p:cNvPr id="4" name="Slide Number Placeholder 3"/>
          <p:cNvSpPr>
            <a:spLocks noGrp="1"/>
          </p:cNvSpPr>
          <p:nvPr>
            <p:ph type="sldNum" sz="quarter" idx="12"/>
          </p:nvPr>
        </p:nvSpPr>
        <p:spPr/>
        <p:txBody>
          <a:bodyPr/>
          <a:lstStyle/>
          <a:p>
            <a:fld id="{EB185F84-084A-4ED5-BC7F-34938048D420}" type="slidenum">
              <a:rPr lang="en-US" smtClean="0">
                <a:solidFill>
                  <a:srgbClr val="676A55"/>
                </a:solidFill>
              </a:rPr>
              <a:pPr/>
              <a:t>‹#›</a:t>
            </a:fld>
            <a:endParaRPr lang="en-US">
              <a:solidFill>
                <a:srgbClr val="676A55"/>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Date Placeholder 1"/>
          <p:cNvSpPr>
            <a:spLocks noGrp="1"/>
          </p:cNvSpPr>
          <p:nvPr>
            <p:ph type="dt" sz="half" idx="10"/>
          </p:nvPr>
        </p:nvSpPr>
        <p:spPr/>
        <p:txBody>
          <a:bodyPr/>
          <a:lstStyle/>
          <a:p>
            <a:fld id="{0641ADBD-E305-4AB8-8976-3374484B8388}" type="datetime1">
              <a:rPr lang="en-US" smtClean="0">
                <a:solidFill>
                  <a:srgbClr val="676A55"/>
                </a:solidFill>
              </a:rPr>
              <a:pPr/>
              <a:t>9/27/2012</a:t>
            </a:fld>
            <a:endParaRPr lang="en-US">
              <a:solidFill>
                <a:srgbClr val="676A55"/>
              </a:solidFill>
            </a:endParaRPr>
          </a:p>
        </p:txBody>
      </p:sp>
      <p:sp>
        <p:nvSpPr>
          <p:cNvPr id="3" name="Footer Placeholder 2"/>
          <p:cNvSpPr>
            <a:spLocks noGrp="1"/>
          </p:cNvSpPr>
          <p:nvPr>
            <p:ph type="ftr" sz="quarter" idx="11"/>
          </p:nvPr>
        </p:nvSpPr>
        <p:spPr/>
        <p:txBody>
          <a:bodyPr/>
          <a:lstStyle/>
          <a:p>
            <a:endParaRPr lang="en-US">
              <a:solidFill>
                <a:srgbClr val="676A55"/>
              </a:solidFill>
            </a:endParaRPr>
          </a:p>
        </p:txBody>
      </p:sp>
      <p:sp>
        <p:nvSpPr>
          <p:cNvPr id="4" name="Slide Number Placeholder 3"/>
          <p:cNvSpPr>
            <a:spLocks noGrp="1"/>
          </p:cNvSpPr>
          <p:nvPr>
            <p:ph type="sldNum" sz="quarter" idx="12"/>
          </p:nvPr>
        </p:nvSpPr>
        <p:spPr/>
        <p:txBody>
          <a:bodyPr/>
          <a:lstStyle/>
          <a:p>
            <a:fld id="{EB185F84-084A-4ED5-BC7F-34938048D420}" type="slidenum">
              <a:rPr lang="en-US" smtClean="0">
                <a:solidFill>
                  <a:srgbClr val="676A55"/>
                </a:solidFill>
              </a:rPr>
              <a:pPr/>
              <a:t>‹#›</a:t>
            </a:fld>
            <a:endParaRPr lang="en-US">
              <a:solidFill>
                <a:srgbClr val="676A55"/>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50091" y="1343422"/>
            <a:ext cx="7584873" cy="5111750"/>
          </a:xfrm>
        </p:spPr>
        <p:txBody>
          <a:bodyPr/>
          <a:lstStyle>
            <a:lvl1pPr>
              <a:defRPr sz="2900" baseline="0"/>
            </a:lvl1pPr>
            <a:lvl2pPr>
              <a:defRPr sz="2500"/>
            </a:lvl2pPr>
            <a:lvl3pPr>
              <a:defRPr sz="2200"/>
            </a:lvl3pPr>
            <a:lvl4pPr>
              <a:defRPr sz="20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245380" y="6637735"/>
            <a:ext cx="810105" cy="476250"/>
          </a:xfrm>
          <a:prstGeom prst="rect">
            <a:avLst/>
          </a:prstGeom>
        </p:spPr>
        <p:txBody>
          <a:bodyPr lIns="112288" tIns="56144" rIns="112288" bIns="56144"/>
          <a:lstStyle>
            <a:lvl1pPr>
              <a:defRPr/>
            </a:lvl1pPr>
          </a:lstStyle>
          <a:p>
            <a:pPr>
              <a:defRPr/>
            </a:pPr>
            <a:fld id="{6FC8C457-5AF4-4334-AD90-ACB64A96128E}" type="slidenum">
              <a:rPr lang="en-US" sz="1500">
                <a:solidFill>
                  <a:srgbClr val="FFFFFF"/>
                </a:solidFill>
              </a:rPr>
              <a:pPr>
                <a:defRPr/>
              </a:pPr>
              <a:t>‹#›</a:t>
            </a:fld>
            <a:endParaRPr lang="en-US" sz="1500" dirty="0">
              <a:solidFill>
                <a:srgbClr val="FFFFFF"/>
              </a:solidFill>
            </a:endParaRPr>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Date Placeholder 1"/>
          <p:cNvSpPr>
            <a:spLocks noGrp="1"/>
          </p:cNvSpPr>
          <p:nvPr>
            <p:ph type="dt" sz="half" idx="10"/>
          </p:nvPr>
        </p:nvSpPr>
        <p:spPr/>
        <p:txBody>
          <a:bodyPr/>
          <a:lstStyle/>
          <a:p>
            <a:fld id="{0641ADBD-E305-4AB8-8976-3374484B8388}" type="datetime1">
              <a:rPr lang="en-US" smtClean="0">
                <a:solidFill>
                  <a:srgbClr val="676A55"/>
                </a:solidFill>
              </a:rPr>
              <a:pPr/>
              <a:t>9/27/2012</a:t>
            </a:fld>
            <a:endParaRPr lang="en-US">
              <a:solidFill>
                <a:srgbClr val="676A55"/>
              </a:solidFill>
            </a:endParaRPr>
          </a:p>
        </p:txBody>
      </p:sp>
      <p:sp>
        <p:nvSpPr>
          <p:cNvPr id="3" name="Footer Placeholder 2"/>
          <p:cNvSpPr>
            <a:spLocks noGrp="1"/>
          </p:cNvSpPr>
          <p:nvPr>
            <p:ph type="ftr" sz="quarter" idx="11"/>
          </p:nvPr>
        </p:nvSpPr>
        <p:spPr/>
        <p:txBody>
          <a:bodyPr/>
          <a:lstStyle/>
          <a:p>
            <a:endParaRPr lang="en-US">
              <a:solidFill>
                <a:srgbClr val="676A55"/>
              </a:solidFill>
            </a:endParaRPr>
          </a:p>
        </p:txBody>
      </p:sp>
      <p:sp>
        <p:nvSpPr>
          <p:cNvPr id="4" name="Slide Number Placeholder 3"/>
          <p:cNvSpPr>
            <a:spLocks noGrp="1"/>
          </p:cNvSpPr>
          <p:nvPr>
            <p:ph type="sldNum" sz="quarter" idx="12"/>
          </p:nvPr>
        </p:nvSpPr>
        <p:spPr/>
        <p:txBody>
          <a:bodyPr/>
          <a:lstStyle/>
          <a:p>
            <a:fld id="{EB185F84-084A-4ED5-BC7F-34938048D420}" type="slidenum">
              <a:rPr lang="en-US" smtClean="0">
                <a:solidFill>
                  <a:srgbClr val="676A55"/>
                </a:solidFill>
              </a:rPr>
              <a:pPr/>
              <a:t>‹#›</a:t>
            </a:fld>
            <a:endParaRPr lang="en-US">
              <a:solidFill>
                <a:srgbClr val="676A55"/>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Date Placeholder 1"/>
          <p:cNvSpPr>
            <a:spLocks noGrp="1"/>
          </p:cNvSpPr>
          <p:nvPr>
            <p:ph type="dt" sz="half" idx="10"/>
          </p:nvPr>
        </p:nvSpPr>
        <p:spPr/>
        <p:txBody>
          <a:bodyPr/>
          <a:lstStyle/>
          <a:p>
            <a:fld id="{0641ADBD-E305-4AB8-8976-3374484B8388}" type="datetime1">
              <a:rPr lang="en-US" smtClean="0">
                <a:solidFill>
                  <a:srgbClr val="676A55"/>
                </a:solidFill>
              </a:rPr>
              <a:pPr/>
              <a:t>9/27/2012</a:t>
            </a:fld>
            <a:endParaRPr lang="en-US">
              <a:solidFill>
                <a:srgbClr val="676A55"/>
              </a:solidFill>
            </a:endParaRPr>
          </a:p>
        </p:txBody>
      </p:sp>
      <p:sp>
        <p:nvSpPr>
          <p:cNvPr id="3" name="Footer Placeholder 2"/>
          <p:cNvSpPr>
            <a:spLocks noGrp="1"/>
          </p:cNvSpPr>
          <p:nvPr>
            <p:ph type="ftr" sz="quarter" idx="11"/>
          </p:nvPr>
        </p:nvSpPr>
        <p:spPr/>
        <p:txBody>
          <a:bodyPr/>
          <a:lstStyle/>
          <a:p>
            <a:endParaRPr lang="en-US">
              <a:solidFill>
                <a:srgbClr val="676A55"/>
              </a:solidFill>
            </a:endParaRPr>
          </a:p>
        </p:txBody>
      </p:sp>
      <p:sp>
        <p:nvSpPr>
          <p:cNvPr id="4" name="Slide Number Placeholder 3"/>
          <p:cNvSpPr>
            <a:spLocks noGrp="1"/>
          </p:cNvSpPr>
          <p:nvPr>
            <p:ph type="sldNum" sz="quarter" idx="12"/>
          </p:nvPr>
        </p:nvSpPr>
        <p:spPr/>
        <p:txBody>
          <a:bodyPr/>
          <a:lstStyle/>
          <a:p>
            <a:fld id="{EB185F84-084A-4ED5-BC7F-34938048D420}" type="slidenum">
              <a:rPr lang="en-US" smtClean="0">
                <a:solidFill>
                  <a:srgbClr val="676A55"/>
                </a:solidFill>
              </a:rPr>
              <a:pPr/>
              <a:t>‹#›</a:t>
            </a:fld>
            <a:endParaRPr lang="en-US">
              <a:solidFill>
                <a:srgbClr val="676A55"/>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Date Placeholder 1"/>
          <p:cNvSpPr>
            <a:spLocks noGrp="1"/>
          </p:cNvSpPr>
          <p:nvPr>
            <p:ph type="dt" sz="half" idx="10"/>
          </p:nvPr>
        </p:nvSpPr>
        <p:spPr/>
        <p:txBody>
          <a:bodyPr/>
          <a:lstStyle/>
          <a:p>
            <a:fld id="{0641ADBD-E305-4AB8-8976-3374484B8388}" type="datetime1">
              <a:rPr lang="en-US" smtClean="0">
                <a:solidFill>
                  <a:srgbClr val="676A55"/>
                </a:solidFill>
              </a:rPr>
              <a:pPr/>
              <a:t>9/27/2012</a:t>
            </a:fld>
            <a:endParaRPr lang="en-US">
              <a:solidFill>
                <a:srgbClr val="676A55"/>
              </a:solidFill>
            </a:endParaRPr>
          </a:p>
        </p:txBody>
      </p:sp>
      <p:sp>
        <p:nvSpPr>
          <p:cNvPr id="3" name="Footer Placeholder 2"/>
          <p:cNvSpPr>
            <a:spLocks noGrp="1"/>
          </p:cNvSpPr>
          <p:nvPr>
            <p:ph type="ftr" sz="quarter" idx="11"/>
          </p:nvPr>
        </p:nvSpPr>
        <p:spPr/>
        <p:txBody>
          <a:bodyPr/>
          <a:lstStyle/>
          <a:p>
            <a:endParaRPr lang="en-US">
              <a:solidFill>
                <a:srgbClr val="676A55"/>
              </a:solidFill>
            </a:endParaRPr>
          </a:p>
        </p:txBody>
      </p:sp>
      <p:sp>
        <p:nvSpPr>
          <p:cNvPr id="4" name="Slide Number Placeholder 3"/>
          <p:cNvSpPr>
            <a:spLocks noGrp="1"/>
          </p:cNvSpPr>
          <p:nvPr>
            <p:ph type="sldNum" sz="quarter" idx="12"/>
          </p:nvPr>
        </p:nvSpPr>
        <p:spPr/>
        <p:txBody>
          <a:bodyPr/>
          <a:lstStyle/>
          <a:p>
            <a:fld id="{EB185F84-084A-4ED5-BC7F-34938048D420}" type="slidenum">
              <a:rPr lang="en-US" smtClean="0">
                <a:solidFill>
                  <a:srgbClr val="676A55"/>
                </a:solidFill>
              </a:rPr>
              <a:pPr/>
              <a:t>‹#›</a:t>
            </a:fld>
            <a:endParaRPr lang="en-US">
              <a:solidFill>
                <a:srgbClr val="676A55"/>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206E19-35F5-4092-981C-64CD7BE6A4BD}" type="datetimeFigureOut">
              <a:rPr lang="en-US" smtClean="0">
                <a:solidFill>
                  <a:prstClr val="black">
                    <a:tint val="75000"/>
                  </a:prstClr>
                </a:solidFill>
              </a:rPr>
              <a:pPr/>
              <a:t>9/27/2012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B84C43-36A6-4A4F-8CC5-8A796466AA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623729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D87226DB-BBD9-4E72-8F89-98356295521F}" type="datetime1">
              <a:rPr lang="en-US" smtClean="0">
                <a:solidFill>
                  <a:prstClr val="black">
                    <a:tint val="75000"/>
                  </a:prstClr>
                </a:solidFill>
              </a:rPr>
              <a:pPr/>
              <a:t>9/27/2012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EB185F84-084A-4ED5-BC7F-34938048D420}" type="slidenum">
              <a:rPr lang="en-US" smtClean="0">
                <a:solidFill>
                  <a:srgbClr val="4F81BD">
                    <a:lumMod val="50000"/>
                  </a:srgbClr>
                </a:solidFill>
              </a:rPr>
              <a:pPr/>
              <a:t>‹#›</a:t>
            </a:fld>
            <a:endParaRPr lang="en-US">
              <a:solidFill>
                <a:srgbClr val="4F81BD">
                  <a:lumMod val="50000"/>
                </a:srgbClr>
              </a:solidFill>
            </a:endParaRPr>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82513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ounded Rectangle 14"/>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6"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lang="en-US" smtClean="0"/>
              <a:t>Click to edit Master title style</a:t>
            </a:r>
            <a:endParaRPr lang="en-US"/>
          </a:p>
        </p:txBody>
      </p:sp>
      <p:sp>
        <p:nvSpPr>
          <p:cNvPr id="20" name="Subtitle 19"/>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7" name="Date Placeholder 18"/>
          <p:cNvSpPr>
            <a:spLocks noGrp="1"/>
          </p:cNvSpPr>
          <p:nvPr>
            <p:ph type="dt" sz="half" idx="10"/>
          </p:nvPr>
        </p:nvSpPr>
        <p:spPr/>
        <p:txBody>
          <a:bodyPr/>
          <a:lstStyle>
            <a:lvl1pPr algn="ctr">
              <a:defRPr>
                <a:solidFill>
                  <a:srgbClr val="E3DED1">
                    <a:shade val="50000"/>
                  </a:srgbClr>
                </a:solidFill>
              </a:defRPr>
            </a:lvl1pPr>
            <a:extLst/>
          </a:lstStyle>
          <a:p>
            <a:pPr>
              <a:defRPr/>
            </a:pPr>
            <a:r>
              <a:rPr lang="en-US"/>
              <a:t>Cobb County Department of Transportation: VISIONS Light Rail  May 25, 2010</a:t>
            </a:r>
            <a:endParaRPr lang="en-US" sz="2000" dirty="0">
              <a:solidFill>
                <a:srgbClr val="FFFFFF"/>
              </a:solidFill>
            </a:endParaRPr>
          </a:p>
        </p:txBody>
      </p:sp>
      <p:sp>
        <p:nvSpPr>
          <p:cNvPr id="8" name="Footer Placeholder 7"/>
          <p:cNvSpPr>
            <a:spLocks noGrp="1"/>
          </p:cNvSpPr>
          <p:nvPr>
            <p:ph type="ftr" sz="quarter" idx="11"/>
          </p:nvPr>
        </p:nvSpPr>
        <p:spPr/>
        <p:txBody>
          <a:bodyPr/>
          <a:lstStyle>
            <a:lvl1pPr algn="r">
              <a:defRPr>
                <a:solidFill>
                  <a:srgbClr val="323232"/>
                </a:solidFill>
              </a:defRPr>
            </a:lvl1pPr>
            <a:extLst/>
          </a:lstStyle>
          <a:p>
            <a:pPr>
              <a:defRPr/>
            </a:pPr>
            <a:r>
              <a:rPr lang="en-US"/>
              <a:t>DRAFT</a:t>
            </a:r>
            <a:endParaRPr lang="en-US" dirty="0"/>
          </a:p>
        </p:txBody>
      </p:sp>
      <p:sp>
        <p:nvSpPr>
          <p:cNvPr id="9" name="Slide Number Placeholder 10"/>
          <p:cNvSpPr>
            <a:spLocks noGrp="1"/>
          </p:cNvSpPr>
          <p:nvPr>
            <p:ph type="sldNum" sz="quarter" idx="12"/>
          </p:nvPr>
        </p:nvSpPr>
        <p:spPr/>
        <p:txBody>
          <a:bodyPr/>
          <a:lstStyle>
            <a:lvl1pPr>
              <a:defRPr>
                <a:solidFill>
                  <a:srgbClr val="E3DED1">
                    <a:shade val="50000"/>
                  </a:srgbClr>
                </a:solidFill>
              </a:defRPr>
            </a:lvl1pPr>
            <a:extLst/>
          </a:lstStyle>
          <a:p>
            <a:pPr>
              <a:defRPr/>
            </a:pPr>
            <a:fld id="{9F84D15D-5866-4701-99B6-85E52CCD54BD}" type="slidenum">
              <a:rPr lang="en-US"/>
              <a:pPr>
                <a:defRPr/>
              </a:pPr>
              <a:t>‹#›</a:t>
            </a:fld>
            <a:endParaRPr lang="en-US" dirty="0">
              <a:solidFill>
                <a:srgbClr val="323232"/>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ounded Rectangle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3" name="Date Placeholder 1"/>
          <p:cNvSpPr>
            <a:spLocks noGrp="1"/>
          </p:cNvSpPr>
          <p:nvPr>
            <p:ph type="dt" sz="half" idx="10"/>
          </p:nvPr>
        </p:nvSpPr>
        <p:spPr/>
        <p:txBody>
          <a:bodyPr/>
          <a:lstStyle>
            <a:lvl1pPr>
              <a:defRPr>
                <a:solidFill>
                  <a:srgbClr val="E3DED1">
                    <a:shade val="50000"/>
                  </a:srgbClr>
                </a:solidFill>
              </a:defRPr>
            </a:lvl1pPr>
            <a:extLst/>
          </a:lstStyle>
          <a:p>
            <a:pPr>
              <a:defRPr/>
            </a:pPr>
            <a:r>
              <a:rPr lang="en-US"/>
              <a:t>Cobb County Department of Transportation: VISIONS Light Rail  May 25, 2010</a:t>
            </a:r>
          </a:p>
        </p:txBody>
      </p:sp>
      <p:sp>
        <p:nvSpPr>
          <p:cNvPr id="4" name="Footer Placeholder 2"/>
          <p:cNvSpPr>
            <a:spLocks noGrp="1"/>
          </p:cNvSpPr>
          <p:nvPr>
            <p:ph type="ftr" sz="quarter" idx="11"/>
          </p:nvPr>
        </p:nvSpPr>
        <p:spPr/>
        <p:txBody>
          <a:bodyPr/>
          <a:lstStyle>
            <a:lvl1pPr>
              <a:defRPr>
                <a:solidFill>
                  <a:srgbClr val="E3DED1">
                    <a:shade val="50000"/>
                  </a:srgbClr>
                </a:solidFill>
              </a:defRPr>
            </a:lvl1pPr>
            <a:extLst/>
          </a:lstStyle>
          <a:p>
            <a:pPr>
              <a:defRPr/>
            </a:pPr>
            <a:r>
              <a:rPr lang="en-US"/>
              <a:t>DRAFT</a:t>
            </a:r>
            <a:endParaRPr lang="en-US" dirty="0"/>
          </a:p>
        </p:txBody>
      </p:sp>
      <p:sp>
        <p:nvSpPr>
          <p:cNvPr id="5" name="Slide Number Placeholder 3"/>
          <p:cNvSpPr>
            <a:spLocks noGrp="1"/>
          </p:cNvSpPr>
          <p:nvPr>
            <p:ph type="sldNum" sz="quarter" idx="12"/>
          </p:nvPr>
        </p:nvSpPr>
        <p:spPr/>
        <p:txBody>
          <a:bodyPr/>
          <a:lstStyle>
            <a:lvl1pPr>
              <a:defRPr>
                <a:solidFill>
                  <a:srgbClr val="E3DED1">
                    <a:shade val="50000"/>
                  </a:srgbClr>
                </a:solidFill>
              </a:defRPr>
            </a:lvl1pPr>
            <a:extLst/>
          </a:lstStyle>
          <a:p>
            <a:pPr>
              <a:defRPr/>
            </a:pPr>
            <a:fld id="{8A755AB6-D2C0-4596-A5E9-DF6E7CA62D71}" type="slidenum">
              <a:rPr lang="en-US"/>
              <a:pPr>
                <a:defRPr/>
              </a:pPr>
              <a:t>‹#›</a:t>
            </a:fld>
            <a:endParaRPr lang="en-US" dirty="0">
              <a:solidFill>
                <a:srgbClr val="32323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ounded Rectangle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3" name="Date Placeholder 1"/>
          <p:cNvSpPr>
            <a:spLocks noGrp="1"/>
          </p:cNvSpPr>
          <p:nvPr>
            <p:ph type="dt" sz="half" idx="10"/>
          </p:nvPr>
        </p:nvSpPr>
        <p:spPr/>
        <p:txBody>
          <a:bodyPr/>
          <a:lstStyle>
            <a:lvl1pPr>
              <a:defRPr>
                <a:solidFill>
                  <a:srgbClr val="E3DED1">
                    <a:shade val="50000"/>
                  </a:srgbClr>
                </a:solidFill>
              </a:defRPr>
            </a:lvl1pPr>
            <a:extLst/>
          </a:lstStyle>
          <a:p>
            <a:pPr>
              <a:defRPr/>
            </a:pPr>
            <a:r>
              <a:rPr lang="en-US"/>
              <a:t>Cobb County Department of Transportation: VISIONS Light Rail  May 25, 2010</a:t>
            </a:r>
          </a:p>
        </p:txBody>
      </p:sp>
      <p:sp>
        <p:nvSpPr>
          <p:cNvPr id="4" name="Footer Placeholder 2"/>
          <p:cNvSpPr>
            <a:spLocks noGrp="1"/>
          </p:cNvSpPr>
          <p:nvPr>
            <p:ph type="ftr" sz="quarter" idx="11"/>
          </p:nvPr>
        </p:nvSpPr>
        <p:spPr/>
        <p:txBody>
          <a:bodyPr/>
          <a:lstStyle>
            <a:lvl1pPr>
              <a:defRPr>
                <a:solidFill>
                  <a:srgbClr val="E3DED1">
                    <a:shade val="50000"/>
                  </a:srgbClr>
                </a:solidFill>
              </a:defRPr>
            </a:lvl1pPr>
            <a:extLst/>
          </a:lstStyle>
          <a:p>
            <a:pPr>
              <a:defRPr/>
            </a:pPr>
            <a:r>
              <a:rPr lang="en-US"/>
              <a:t>DRAFT</a:t>
            </a:r>
            <a:endParaRPr lang="en-US" dirty="0"/>
          </a:p>
        </p:txBody>
      </p:sp>
      <p:sp>
        <p:nvSpPr>
          <p:cNvPr id="5" name="Slide Number Placeholder 3"/>
          <p:cNvSpPr>
            <a:spLocks noGrp="1"/>
          </p:cNvSpPr>
          <p:nvPr>
            <p:ph type="sldNum" sz="quarter" idx="12"/>
          </p:nvPr>
        </p:nvSpPr>
        <p:spPr/>
        <p:txBody>
          <a:bodyPr/>
          <a:lstStyle>
            <a:lvl1pPr>
              <a:defRPr>
                <a:solidFill>
                  <a:srgbClr val="E3DED1">
                    <a:shade val="50000"/>
                  </a:srgbClr>
                </a:solidFill>
              </a:defRPr>
            </a:lvl1pPr>
            <a:extLst/>
          </a:lstStyle>
          <a:p>
            <a:pPr>
              <a:defRPr/>
            </a:pPr>
            <a:fld id="{8A755AB6-D2C0-4596-A5E9-DF6E7CA62D71}" type="slidenum">
              <a:rPr lang="en-US"/>
              <a:pPr>
                <a:defRPr/>
              </a:pPr>
              <a:t>‹#›</a:t>
            </a:fld>
            <a:endParaRPr lang="en-US" dirty="0">
              <a:solidFill>
                <a:srgbClr val="323232"/>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ounded Rectangle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3" name="Date Placeholder 1"/>
          <p:cNvSpPr>
            <a:spLocks noGrp="1"/>
          </p:cNvSpPr>
          <p:nvPr>
            <p:ph type="dt" sz="half" idx="10"/>
          </p:nvPr>
        </p:nvSpPr>
        <p:spPr/>
        <p:txBody>
          <a:bodyPr/>
          <a:lstStyle>
            <a:lvl1pPr>
              <a:defRPr>
                <a:solidFill>
                  <a:srgbClr val="E3DED1">
                    <a:shade val="50000"/>
                  </a:srgbClr>
                </a:solidFill>
              </a:defRPr>
            </a:lvl1pPr>
            <a:extLst/>
          </a:lstStyle>
          <a:p>
            <a:pPr>
              <a:defRPr/>
            </a:pPr>
            <a:r>
              <a:rPr lang="en-US"/>
              <a:t>Cobb County Department of Transportation: VISIONS Light Rail  May 25, 2010</a:t>
            </a:r>
          </a:p>
        </p:txBody>
      </p:sp>
      <p:sp>
        <p:nvSpPr>
          <p:cNvPr id="4" name="Footer Placeholder 2"/>
          <p:cNvSpPr>
            <a:spLocks noGrp="1"/>
          </p:cNvSpPr>
          <p:nvPr>
            <p:ph type="ftr" sz="quarter" idx="11"/>
          </p:nvPr>
        </p:nvSpPr>
        <p:spPr/>
        <p:txBody>
          <a:bodyPr/>
          <a:lstStyle>
            <a:lvl1pPr>
              <a:defRPr>
                <a:solidFill>
                  <a:srgbClr val="E3DED1">
                    <a:shade val="50000"/>
                  </a:srgbClr>
                </a:solidFill>
              </a:defRPr>
            </a:lvl1pPr>
            <a:extLst/>
          </a:lstStyle>
          <a:p>
            <a:pPr>
              <a:defRPr/>
            </a:pPr>
            <a:r>
              <a:rPr lang="en-US"/>
              <a:t>DRAFT</a:t>
            </a:r>
            <a:endParaRPr lang="en-US" dirty="0"/>
          </a:p>
        </p:txBody>
      </p:sp>
      <p:sp>
        <p:nvSpPr>
          <p:cNvPr id="5" name="Slide Number Placeholder 3"/>
          <p:cNvSpPr>
            <a:spLocks noGrp="1"/>
          </p:cNvSpPr>
          <p:nvPr>
            <p:ph type="sldNum" sz="quarter" idx="12"/>
          </p:nvPr>
        </p:nvSpPr>
        <p:spPr/>
        <p:txBody>
          <a:bodyPr/>
          <a:lstStyle>
            <a:lvl1pPr>
              <a:defRPr>
                <a:solidFill>
                  <a:srgbClr val="E3DED1">
                    <a:shade val="50000"/>
                  </a:srgbClr>
                </a:solidFill>
              </a:defRPr>
            </a:lvl1pPr>
            <a:extLst/>
          </a:lstStyle>
          <a:p>
            <a:pPr>
              <a:defRPr/>
            </a:pPr>
            <a:fld id="{8A755AB6-D2C0-4596-A5E9-DF6E7CA62D71}" type="slidenum">
              <a:rPr lang="en-US"/>
              <a:pPr>
                <a:defRPr/>
              </a:pPr>
              <a:t>‹#›</a:t>
            </a:fld>
            <a:endParaRPr lang="en-US" dirty="0">
              <a:solidFill>
                <a:srgbClr val="32323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3.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4.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5.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6.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7.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8.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9.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0.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2.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3.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4.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5.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6.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7.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8.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9.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0.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32.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3.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4.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5.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6.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7.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8.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9.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40.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42.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43.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44.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45.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46.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47.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48.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49.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50.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52.xml"/></Relationships>
</file>

<file path=ppt/slideMasters/_rels/slideMaster51.xml.rels><?xml version="1.0" encoding="UTF-8" standalone="yes"?>
<Relationships xmlns="http://schemas.openxmlformats.org/package/2006/relationships"><Relationship Id="rId3" Type="http://schemas.openxmlformats.org/officeDocument/2006/relationships/theme" Target="../theme/theme51.xml"/><Relationship Id="rId2" Type="http://schemas.openxmlformats.org/officeDocument/2006/relationships/slideLayout" Target="../slideLayouts/slideLayout54.xml"/><Relationship Id="rId1"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0.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75000"/>
            <a:lumOff val="25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96" r:id="rId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13" name="Title Placeholder 12"/>
          <p:cNvSpPr>
            <a:spLocks noGrp="1"/>
          </p:cNvSpPr>
          <p:nvPr>
            <p:ph type="title"/>
          </p:nvPr>
        </p:nvSpPr>
        <p:spPr>
          <a:xfrm>
            <a:off x="503238" y="4986338"/>
            <a:ext cx="8183562" cy="1050925"/>
          </a:xfrm>
          <a:prstGeom prst="rect">
            <a:avLst/>
          </a:prstGeom>
        </p:spPr>
        <p:txBody>
          <a:bodyPr vert="horz" anchor="b">
            <a:normAutofit/>
          </a:bodyPr>
          <a:lstStyle>
            <a:extLst/>
          </a:lstStyle>
          <a:p>
            <a:r>
              <a:rPr lang="en-US" smtClean="0"/>
              <a:t>Click to edit Master title style</a:t>
            </a:r>
            <a:endParaRPr lang="en-US"/>
          </a:p>
        </p:txBody>
      </p:sp>
      <p:sp>
        <p:nvSpPr>
          <p:cNvPr id="1031" name="Text Placeholder 3"/>
          <p:cNvSpPr>
            <a:spLocks noGrp="1"/>
          </p:cNvSpPr>
          <p:nvPr>
            <p:ph type="body" idx="1"/>
          </p:nvPr>
        </p:nvSpPr>
        <p:spPr bwMode="auto">
          <a:xfrm>
            <a:off x="503238" y="530225"/>
            <a:ext cx="8183562" cy="4187825"/>
          </a:xfrm>
          <a:prstGeom prst="rect">
            <a:avLst/>
          </a:prstGeom>
          <a:noFill/>
          <a:ln w="9525">
            <a:noFill/>
            <a:miter lim="800000"/>
            <a:headEnd/>
            <a:tailEnd/>
          </a:ln>
        </p:spPr>
        <p:txBody>
          <a:bodyPr vert="horz" wrap="square" lIns="182880"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 name="Date Placeholder 24"/>
          <p:cNvSpPr>
            <a:spLocks noGrp="1"/>
          </p:cNvSpPr>
          <p:nvPr>
            <p:ph type="dt" sz="half" idx="2"/>
          </p:nvPr>
        </p:nvSpPr>
        <p:spPr>
          <a:xfrm>
            <a:off x="3776663" y="6111875"/>
            <a:ext cx="22860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defRPr>
            </a:lvl1pPr>
            <a:extLst/>
          </a:lstStyle>
          <a:p>
            <a:pPr>
              <a:defRPr/>
            </a:pPr>
            <a:r>
              <a:rPr lang="en-US">
                <a:solidFill>
                  <a:srgbClr val="FBEEC9">
                    <a:shade val="50000"/>
                  </a:srgbClr>
                </a:solidFill>
              </a:rPr>
              <a:t>Cobb County Department of Transportation: VISIONS Light Rail  May 25, 2010</a:t>
            </a:r>
          </a:p>
        </p:txBody>
      </p:sp>
      <p:sp>
        <p:nvSpPr>
          <p:cNvPr id="18" name="Footer Placeholder 17"/>
          <p:cNvSpPr>
            <a:spLocks noGrp="1"/>
          </p:cNvSpPr>
          <p:nvPr>
            <p:ph type="ftr" sz="quarter" idx="3"/>
          </p:nvPr>
        </p:nvSpPr>
        <p:spPr>
          <a:xfrm>
            <a:off x="6062663" y="6111875"/>
            <a:ext cx="2286000" cy="365125"/>
          </a:xfrm>
          <a:prstGeom prst="rect">
            <a:avLst/>
          </a:prstGeom>
        </p:spPr>
        <p:txBody>
          <a:bodyPr vert="horz" anchor="b"/>
          <a:lstStyle>
            <a:lvl1pPr algn="l" eaLnBrk="1" fontAlgn="auto" latinLnBrk="0" hangingPunct="1">
              <a:spcBef>
                <a:spcPts val="0"/>
              </a:spcBef>
              <a:spcAft>
                <a:spcPts val="0"/>
              </a:spcAft>
              <a:defRPr kumimoji="0" sz="1000">
                <a:solidFill>
                  <a:schemeClr val="bg2">
                    <a:shade val="50000"/>
                  </a:schemeClr>
                </a:solidFill>
                <a:latin typeface="+mn-lt"/>
              </a:defRPr>
            </a:lvl1pPr>
            <a:extLst/>
          </a:lstStyle>
          <a:p>
            <a:pPr>
              <a:defRPr/>
            </a:pPr>
            <a:r>
              <a:rPr lang="en-US">
                <a:solidFill>
                  <a:srgbClr val="FBEEC9">
                    <a:shade val="50000"/>
                  </a:srgbClr>
                </a:solidFill>
              </a:rPr>
              <a:t>DRAFT</a:t>
            </a:r>
          </a:p>
        </p:txBody>
      </p:sp>
      <p:sp>
        <p:nvSpPr>
          <p:cNvPr id="5" name="Slide Number Placeholder 4"/>
          <p:cNvSpPr>
            <a:spLocks noGrp="1"/>
          </p:cNvSpPr>
          <p:nvPr>
            <p:ph type="sldNum" sz="quarter" idx="4"/>
          </p:nvPr>
        </p:nvSpPr>
        <p:spPr>
          <a:xfrm>
            <a:off x="8348663" y="6111875"/>
            <a:ext cx="4572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defRPr>
            </a:lvl1pPr>
            <a:extLst/>
          </a:lstStyle>
          <a:p>
            <a:pPr>
              <a:defRPr/>
            </a:pPr>
            <a:fld id="{43591842-B34E-4418-BAD8-70437379062A}" type="slidenum">
              <a:rPr lang="en-US">
                <a:solidFill>
                  <a:srgbClr val="FBEEC9">
                    <a:shade val="50000"/>
                  </a:srgbClr>
                </a:solidFill>
              </a:rPr>
              <a:pPr>
                <a:defRPr/>
              </a:pPr>
              <a:t>‹#›</a:t>
            </a:fld>
            <a:endParaRPr lang="en-US">
              <a:solidFill>
                <a:srgbClr val="FBEEC9">
                  <a:shade val="50000"/>
                </a:srgbClr>
              </a:solidFill>
            </a:endParaRPr>
          </a:p>
        </p:txBody>
      </p:sp>
    </p:spTree>
  </p:cSld>
  <p:clrMap bg1="lt1" tx1="dk1" bg2="lt2" tx2="dk2" accent1="accent1" accent2="accent2" accent3="accent3" accent4="accent4" accent5="accent5" accent6="accent6" hlink="hlink" folHlink="folHlink"/>
  <p:sldLayoutIdLst>
    <p:sldLayoutId id="2147483917" r:id="rId1"/>
  </p:sldLayoutIdLst>
  <p:hf hdr="0" dt="0"/>
  <p:txStyles>
    <p:titleStyle>
      <a:lvl1pPr algn="l" rtl="0" eaLnBrk="0" fontAlgn="base" hangingPunct="0">
        <a:spcBef>
          <a:spcPct val="0"/>
        </a:spcBef>
        <a:spcAft>
          <a:spcPct val="0"/>
        </a:spcAft>
        <a:defRPr sz="3600" b="1" kern="1200">
          <a:solidFill>
            <a:srgbClr val="FFB248"/>
          </a:solidFill>
          <a:effectLst>
            <a:outerShdw blurRad="53975" dist="22860" dir="5400000" algn="tl" rotWithShape="0">
              <a:srgbClr val="000000">
                <a:alpha val="55000"/>
              </a:srgbClr>
            </a:outerShdw>
          </a:effectLst>
          <a:latin typeface="+mj-lt"/>
          <a:ea typeface="+mj-ea"/>
          <a:cs typeface="+mj-cs"/>
        </a:defRPr>
      </a:lvl1pPr>
      <a:lvl2pPr algn="l" rtl="0" eaLnBrk="0" fontAlgn="base" hangingPunct="0">
        <a:spcBef>
          <a:spcPct val="0"/>
        </a:spcBef>
        <a:spcAft>
          <a:spcPct val="0"/>
        </a:spcAft>
        <a:defRPr sz="3600" b="1">
          <a:solidFill>
            <a:srgbClr val="FFB248"/>
          </a:solidFill>
          <a:latin typeface="Verdana" pitchFamily="34" charset="0"/>
        </a:defRPr>
      </a:lvl2pPr>
      <a:lvl3pPr algn="l" rtl="0" eaLnBrk="0" fontAlgn="base" hangingPunct="0">
        <a:spcBef>
          <a:spcPct val="0"/>
        </a:spcBef>
        <a:spcAft>
          <a:spcPct val="0"/>
        </a:spcAft>
        <a:defRPr sz="3600" b="1">
          <a:solidFill>
            <a:srgbClr val="FFB248"/>
          </a:solidFill>
          <a:latin typeface="Verdana" pitchFamily="34" charset="0"/>
        </a:defRPr>
      </a:lvl3pPr>
      <a:lvl4pPr algn="l" rtl="0" eaLnBrk="0" fontAlgn="base" hangingPunct="0">
        <a:spcBef>
          <a:spcPct val="0"/>
        </a:spcBef>
        <a:spcAft>
          <a:spcPct val="0"/>
        </a:spcAft>
        <a:defRPr sz="3600" b="1">
          <a:solidFill>
            <a:srgbClr val="FFB248"/>
          </a:solidFill>
          <a:latin typeface="Verdana" pitchFamily="34" charset="0"/>
        </a:defRPr>
      </a:lvl4pPr>
      <a:lvl5pPr algn="l" rtl="0" eaLnBrk="0" fontAlgn="base" hangingPunct="0">
        <a:spcBef>
          <a:spcPct val="0"/>
        </a:spcBef>
        <a:spcAft>
          <a:spcPct val="0"/>
        </a:spcAft>
        <a:defRPr sz="3600" b="1">
          <a:solidFill>
            <a:srgbClr val="FFB248"/>
          </a:solidFill>
          <a:latin typeface="Verdana" pitchFamily="34" charset="0"/>
        </a:defRPr>
      </a:lvl5pPr>
      <a:lvl6pPr marL="457200" algn="l" rtl="0" fontAlgn="base">
        <a:spcBef>
          <a:spcPct val="0"/>
        </a:spcBef>
        <a:spcAft>
          <a:spcPct val="0"/>
        </a:spcAft>
        <a:defRPr sz="3600" b="1">
          <a:solidFill>
            <a:srgbClr val="FFB248"/>
          </a:solidFill>
          <a:latin typeface="Verdana" pitchFamily="34" charset="0"/>
        </a:defRPr>
      </a:lvl6pPr>
      <a:lvl7pPr marL="914400" algn="l" rtl="0" fontAlgn="base">
        <a:spcBef>
          <a:spcPct val="0"/>
        </a:spcBef>
        <a:spcAft>
          <a:spcPct val="0"/>
        </a:spcAft>
        <a:defRPr sz="3600" b="1">
          <a:solidFill>
            <a:srgbClr val="FFB248"/>
          </a:solidFill>
          <a:latin typeface="Verdana" pitchFamily="34" charset="0"/>
        </a:defRPr>
      </a:lvl7pPr>
      <a:lvl8pPr marL="1371600" algn="l" rtl="0" fontAlgn="base">
        <a:spcBef>
          <a:spcPct val="0"/>
        </a:spcBef>
        <a:spcAft>
          <a:spcPct val="0"/>
        </a:spcAft>
        <a:defRPr sz="3600" b="1">
          <a:solidFill>
            <a:srgbClr val="FFB248"/>
          </a:solidFill>
          <a:latin typeface="Verdana" pitchFamily="34" charset="0"/>
        </a:defRPr>
      </a:lvl8pPr>
      <a:lvl9pPr marL="1828800" algn="l" rtl="0" fontAlgn="base">
        <a:spcBef>
          <a:spcPct val="0"/>
        </a:spcBef>
        <a:spcAft>
          <a:spcPct val="0"/>
        </a:spcAft>
        <a:defRPr sz="3600" b="1">
          <a:solidFill>
            <a:srgbClr val="FFB248"/>
          </a:solidFill>
          <a:latin typeface="Verdana" pitchFamily="34" charset="0"/>
        </a:defRPr>
      </a:lvl9pPr>
      <a:extLst/>
    </p:titleStyle>
    <p:bodyStyle>
      <a:lvl1pPr marL="265113" indent="-265113" algn="l" rtl="0" eaLnBrk="0" fontAlgn="base" hangingPunct="0">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eaLnBrk="0" fontAlgn="base" hangingPunct="0">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eaLnBrk="0" fontAlgn="base" hangingPunct="0">
        <a:spcBef>
          <a:spcPts val="250"/>
        </a:spcBef>
        <a:spcAft>
          <a:spcPct val="0"/>
        </a:spcAft>
        <a:buClr>
          <a:srgbClr val="E96D4D"/>
        </a:buClr>
        <a:buSzPct val="100000"/>
        <a:buFont typeface="Wingdings 2" pitchFamily="18" charset="2"/>
        <a:buChar char=""/>
        <a:defRPr sz="2200" kern="1200">
          <a:solidFill>
            <a:schemeClr val="tx1"/>
          </a:solidFill>
          <a:latin typeface="+mn-lt"/>
          <a:ea typeface="+mn-ea"/>
          <a:cs typeface="+mn-cs"/>
        </a:defRPr>
      </a:lvl3pPr>
      <a:lvl4pPr marL="1023938" indent="-182563" algn="l" rtl="0" eaLnBrk="0" fontAlgn="base" hangingPunct="0">
        <a:spcBef>
          <a:spcPts val="225"/>
        </a:spcBef>
        <a:spcAft>
          <a:spcPct val="0"/>
        </a:spcAft>
        <a:buClr>
          <a:srgbClr val="E96D4D"/>
        </a:buClr>
        <a:buSzPct val="112000"/>
        <a:buFont typeface="Verdana" pitchFamily="34" charset="0"/>
        <a:buChar char="◦"/>
        <a:defRPr sz="1900" kern="1200">
          <a:solidFill>
            <a:schemeClr val="tx1"/>
          </a:solidFill>
          <a:latin typeface="+mn-lt"/>
          <a:ea typeface="+mn-ea"/>
          <a:cs typeface="+mn-cs"/>
        </a:defRPr>
      </a:lvl4pPr>
      <a:lvl5pPr marL="1279525" indent="-182563" algn="l" rtl="0" eaLnBrk="0" fontAlgn="base" hangingPunct="0">
        <a:spcBef>
          <a:spcPts val="250"/>
        </a:spcBef>
        <a:spcAft>
          <a:spcPct val="0"/>
        </a:spcAft>
        <a:buClr>
          <a:srgbClr val="E48F7B"/>
        </a:buClr>
        <a:buSzPct val="100000"/>
        <a:buFont typeface="Wingdings 2" pitchFamily="18" charset="2"/>
        <a:buChar char=""/>
        <a:defRPr sz="20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13" name="Title Placeholder 12"/>
          <p:cNvSpPr>
            <a:spLocks noGrp="1"/>
          </p:cNvSpPr>
          <p:nvPr>
            <p:ph type="title"/>
          </p:nvPr>
        </p:nvSpPr>
        <p:spPr>
          <a:xfrm>
            <a:off x="503238" y="4986338"/>
            <a:ext cx="8183562" cy="1050925"/>
          </a:xfrm>
          <a:prstGeom prst="rect">
            <a:avLst/>
          </a:prstGeom>
        </p:spPr>
        <p:txBody>
          <a:bodyPr vert="horz" anchor="b">
            <a:normAutofit/>
          </a:bodyPr>
          <a:lstStyle>
            <a:extLst/>
          </a:lstStyle>
          <a:p>
            <a:r>
              <a:rPr lang="en-US" smtClean="0"/>
              <a:t>Click to edit Master title style</a:t>
            </a:r>
            <a:endParaRPr lang="en-US"/>
          </a:p>
        </p:txBody>
      </p:sp>
      <p:sp>
        <p:nvSpPr>
          <p:cNvPr id="1031" name="Text Placeholder 3"/>
          <p:cNvSpPr>
            <a:spLocks noGrp="1"/>
          </p:cNvSpPr>
          <p:nvPr>
            <p:ph type="body" idx="1"/>
          </p:nvPr>
        </p:nvSpPr>
        <p:spPr bwMode="auto">
          <a:xfrm>
            <a:off x="503238" y="530225"/>
            <a:ext cx="8183562" cy="4187825"/>
          </a:xfrm>
          <a:prstGeom prst="rect">
            <a:avLst/>
          </a:prstGeom>
          <a:noFill/>
          <a:ln w="9525">
            <a:noFill/>
            <a:miter lim="800000"/>
            <a:headEnd/>
            <a:tailEnd/>
          </a:ln>
        </p:spPr>
        <p:txBody>
          <a:bodyPr vert="horz" wrap="square" lIns="182880"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 name="Date Placeholder 24"/>
          <p:cNvSpPr>
            <a:spLocks noGrp="1"/>
          </p:cNvSpPr>
          <p:nvPr>
            <p:ph type="dt" sz="half" idx="2"/>
          </p:nvPr>
        </p:nvSpPr>
        <p:spPr>
          <a:xfrm>
            <a:off x="3776663" y="6111875"/>
            <a:ext cx="22860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defRPr>
            </a:lvl1pPr>
            <a:extLst/>
          </a:lstStyle>
          <a:p>
            <a:pPr>
              <a:defRPr/>
            </a:pPr>
            <a:r>
              <a:rPr lang="en-US">
                <a:solidFill>
                  <a:srgbClr val="FBEEC9">
                    <a:shade val="50000"/>
                  </a:srgbClr>
                </a:solidFill>
              </a:rPr>
              <a:t>Cobb County Department of Transportation: VISIONS Light Rail  May 25, 2010</a:t>
            </a:r>
          </a:p>
        </p:txBody>
      </p:sp>
      <p:sp>
        <p:nvSpPr>
          <p:cNvPr id="18" name="Footer Placeholder 17"/>
          <p:cNvSpPr>
            <a:spLocks noGrp="1"/>
          </p:cNvSpPr>
          <p:nvPr>
            <p:ph type="ftr" sz="quarter" idx="3"/>
          </p:nvPr>
        </p:nvSpPr>
        <p:spPr>
          <a:xfrm>
            <a:off x="6062663" y="6111875"/>
            <a:ext cx="2286000" cy="365125"/>
          </a:xfrm>
          <a:prstGeom prst="rect">
            <a:avLst/>
          </a:prstGeom>
        </p:spPr>
        <p:txBody>
          <a:bodyPr vert="horz" anchor="b"/>
          <a:lstStyle>
            <a:lvl1pPr algn="l" eaLnBrk="1" fontAlgn="auto" latinLnBrk="0" hangingPunct="1">
              <a:spcBef>
                <a:spcPts val="0"/>
              </a:spcBef>
              <a:spcAft>
                <a:spcPts val="0"/>
              </a:spcAft>
              <a:defRPr kumimoji="0" sz="1000">
                <a:solidFill>
                  <a:schemeClr val="bg2">
                    <a:shade val="50000"/>
                  </a:schemeClr>
                </a:solidFill>
                <a:latin typeface="+mn-lt"/>
              </a:defRPr>
            </a:lvl1pPr>
            <a:extLst/>
          </a:lstStyle>
          <a:p>
            <a:pPr>
              <a:defRPr/>
            </a:pPr>
            <a:r>
              <a:rPr lang="en-US">
                <a:solidFill>
                  <a:srgbClr val="FBEEC9">
                    <a:shade val="50000"/>
                  </a:srgbClr>
                </a:solidFill>
              </a:rPr>
              <a:t>DRAFT</a:t>
            </a:r>
          </a:p>
        </p:txBody>
      </p:sp>
      <p:sp>
        <p:nvSpPr>
          <p:cNvPr id="5" name="Slide Number Placeholder 4"/>
          <p:cNvSpPr>
            <a:spLocks noGrp="1"/>
          </p:cNvSpPr>
          <p:nvPr>
            <p:ph type="sldNum" sz="quarter" idx="4"/>
          </p:nvPr>
        </p:nvSpPr>
        <p:spPr>
          <a:xfrm>
            <a:off x="8348663" y="6111875"/>
            <a:ext cx="4572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defRPr>
            </a:lvl1pPr>
            <a:extLst/>
          </a:lstStyle>
          <a:p>
            <a:pPr>
              <a:defRPr/>
            </a:pPr>
            <a:fld id="{43591842-B34E-4418-BAD8-70437379062A}" type="slidenum">
              <a:rPr lang="en-US">
                <a:solidFill>
                  <a:srgbClr val="FBEEC9">
                    <a:shade val="50000"/>
                  </a:srgbClr>
                </a:solidFill>
              </a:rPr>
              <a:pPr>
                <a:defRPr/>
              </a:pPr>
              <a:t>‹#›</a:t>
            </a:fld>
            <a:endParaRPr lang="en-US">
              <a:solidFill>
                <a:srgbClr val="FBEEC9">
                  <a:shade val="50000"/>
                </a:srgbClr>
              </a:solidFill>
            </a:endParaRPr>
          </a:p>
        </p:txBody>
      </p:sp>
    </p:spTree>
  </p:cSld>
  <p:clrMap bg1="lt1" tx1="dk1" bg2="lt2" tx2="dk2" accent1="accent1" accent2="accent2" accent3="accent3" accent4="accent4" accent5="accent5" accent6="accent6" hlink="hlink" folHlink="folHlink"/>
  <p:sldLayoutIdLst>
    <p:sldLayoutId id="2147483919" r:id="rId1"/>
  </p:sldLayoutIdLst>
  <p:hf hdr="0" dt="0"/>
  <p:txStyles>
    <p:titleStyle>
      <a:lvl1pPr algn="l" rtl="0" eaLnBrk="0" fontAlgn="base" hangingPunct="0">
        <a:spcBef>
          <a:spcPct val="0"/>
        </a:spcBef>
        <a:spcAft>
          <a:spcPct val="0"/>
        </a:spcAft>
        <a:defRPr sz="3600" b="1" kern="1200">
          <a:solidFill>
            <a:srgbClr val="FFB248"/>
          </a:solidFill>
          <a:effectLst>
            <a:outerShdw blurRad="53975" dist="22860" dir="5400000" algn="tl" rotWithShape="0">
              <a:srgbClr val="000000">
                <a:alpha val="55000"/>
              </a:srgbClr>
            </a:outerShdw>
          </a:effectLst>
          <a:latin typeface="+mj-lt"/>
          <a:ea typeface="+mj-ea"/>
          <a:cs typeface="+mj-cs"/>
        </a:defRPr>
      </a:lvl1pPr>
      <a:lvl2pPr algn="l" rtl="0" eaLnBrk="0" fontAlgn="base" hangingPunct="0">
        <a:spcBef>
          <a:spcPct val="0"/>
        </a:spcBef>
        <a:spcAft>
          <a:spcPct val="0"/>
        </a:spcAft>
        <a:defRPr sz="3600" b="1">
          <a:solidFill>
            <a:srgbClr val="FFB248"/>
          </a:solidFill>
          <a:latin typeface="Verdana" pitchFamily="34" charset="0"/>
        </a:defRPr>
      </a:lvl2pPr>
      <a:lvl3pPr algn="l" rtl="0" eaLnBrk="0" fontAlgn="base" hangingPunct="0">
        <a:spcBef>
          <a:spcPct val="0"/>
        </a:spcBef>
        <a:spcAft>
          <a:spcPct val="0"/>
        </a:spcAft>
        <a:defRPr sz="3600" b="1">
          <a:solidFill>
            <a:srgbClr val="FFB248"/>
          </a:solidFill>
          <a:latin typeface="Verdana" pitchFamily="34" charset="0"/>
        </a:defRPr>
      </a:lvl3pPr>
      <a:lvl4pPr algn="l" rtl="0" eaLnBrk="0" fontAlgn="base" hangingPunct="0">
        <a:spcBef>
          <a:spcPct val="0"/>
        </a:spcBef>
        <a:spcAft>
          <a:spcPct val="0"/>
        </a:spcAft>
        <a:defRPr sz="3600" b="1">
          <a:solidFill>
            <a:srgbClr val="FFB248"/>
          </a:solidFill>
          <a:latin typeface="Verdana" pitchFamily="34" charset="0"/>
        </a:defRPr>
      </a:lvl4pPr>
      <a:lvl5pPr algn="l" rtl="0" eaLnBrk="0" fontAlgn="base" hangingPunct="0">
        <a:spcBef>
          <a:spcPct val="0"/>
        </a:spcBef>
        <a:spcAft>
          <a:spcPct val="0"/>
        </a:spcAft>
        <a:defRPr sz="3600" b="1">
          <a:solidFill>
            <a:srgbClr val="FFB248"/>
          </a:solidFill>
          <a:latin typeface="Verdana" pitchFamily="34" charset="0"/>
        </a:defRPr>
      </a:lvl5pPr>
      <a:lvl6pPr marL="457200" algn="l" rtl="0" fontAlgn="base">
        <a:spcBef>
          <a:spcPct val="0"/>
        </a:spcBef>
        <a:spcAft>
          <a:spcPct val="0"/>
        </a:spcAft>
        <a:defRPr sz="3600" b="1">
          <a:solidFill>
            <a:srgbClr val="FFB248"/>
          </a:solidFill>
          <a:latin typeface="Verdana" pitchFamily="34" charset="0"/>
        </a:defRPr>
      </a:lvl6pPr>
      <a:lvl7pPr marL="914400" algn="l" rtl="0" fontAlgn="base">
        <a:spcBef>
          <a:spcPct val="0"/>
        </a:spcBef>
        <a:spcAft>
          <a:spcPct val="0"/>
        </a:spcAft>
        <a:defRPr sz="3600" b="1">
          <a:solidFill>
            <a:srgbClr val="FFB248"/>
          </a:solidFill>
          <a:latin typeface="Verdana" pitchFamily="34" charset="0"/>
        </a:defRPr>
      </a:lvl7pPr>
      <a:lvl8pPr marL="1371600" algn="l" rtl="0" fontAlgn="base">
        <a:spcBef>
          <a:spcPct val="0"/>
        </a:spcBef>
        <a:spcAft>
          <a:spcPct val="0"/>
        </a:spcAft>
        <a:defRPr sz="3600" b="1">
          <a:solidFill>
            <a:srgbClr val="FFB248"/>
          </a:solidFill>
          <a:latin typeface="Verdana" pitchFamily="34" charset="0"/>
        </a:defRPr>
      </a:lvl8pPr>
      <a:lvl9pPr marL="1828800" algn="l" rtl="0" fontAlgn="base">
        <a:spcBef>
          <a:spcPct val="0"/>
        </a:spcBef>
        <a:spcAft>
          <a:spcPct val="0"/>
        </a:spcAft>
        <a:defRPr sz="3600" b="1">
          <a:solidFill>
            <a:srgbClr val="FFB248"/>
          </a:solidFill>
          <a:latin typeface="Verdana" pitchFamily="34" charset="0"/>
        </a:defRPr>
      </a:lvl9pPr>
      <a:extLst/>
    </p:titleStyle>
    <p:bodyStyle>
      <a:lvl1pPr marL="265113" indent="-265113" algn="l" rtl="0" eaLnBrk="0" fontAlgn="base" hangingPunct="0">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eaLnBrk="0" fontAlgn="base" hangingPunct="0">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eaLnBrk="0" fontAlgn="base" hangingPunct="0">
        <a:spcBef>
          <a:spcPts val="250"/>
        </a:spcBef>
        <a:spcAft>
          <a:spcPct val="0"/>
        </a:spcAft>
        <a:buClr>
          <a:srgbClr val="E96D4D"/>
        </a:buClr>
        <a:buSzPct val="100000"/>
        <a:buFont typeface="Wingdings 2" pitchFamily="18" charset="2"/>
        <a:buChar char=""/>
        <a:defRPr sz="2200" kern="1200">
          <a:solidFill>
            <a:schemeClr val="tx1"/>
          </a:solidFill>
          <a:latin typeface="+mn-lt"/>
          <a:ea typeface="+mn-ea"/>
          <a:cs typeface="+mn-cs"/>
        </a:defRPr>
      </a:lvl3pPr>
      <a:lvl4pPr marL="1023938" indent="-182563" algn="l" rtl="0" eaLnBrk="0" fontAlgn="base" hangingPunct="0">
        <a:spcBef>
          <a:spcPts val="225"/>
        </a:spcBef>
        <a:spcAft>
          <a:spcPct val="0"/>
        </a:spcAft>
        <a:buClr>
          <a:srgbClr val="E96D4D"/>
        </a:buClr>
        <a:buSzPct val="112000"/>
        <a:buFont typeface="Verdana" pitchFamily="34" charset="0"/>
        <a:buChar char="◦"/>
        <a:defRPr sz="1900" kern="1200">
          <a:solidFill>
            <a:schemeClr val="tx1"/>
          </a:solidFill>
          <a:latin typeface="+mn-lt"/>
          <a:ea typeface="+mn-ea"/>
          <a:cs typeface="+mn-cs"/>
        </a:defRPr>
      </a:lvl4pPr>
      <a:lvl5pPr marL="1279525" indent="-182563" algn="l" rtl="0" eaLnBrk="0" fontAlgn="base" hangingPunct="0">
        <a:spcBef>
          <a:spcPts val="250"/>
        </a:spcBef>
        <a:spcAft>
          <a:spcPct val="0"/>
        </a:spcAft>
        <a:buClr>
          <a:srgbClr val="E48F7B"/>
        </a:buClr>
        <a:buSzPct val="100000"/>
        <a:buFont typeface="Wingdings 2" pitchFamily="18" charset="2"/>
        <a:buChar char=""/>
        <a:defRPr sz="20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13" name="Title Placeholder 12"/>
          <p:cNvSpPr>
            <a:spLocks noGrp="1"/>
          </p:cNvSpPr>
          <p:nvPr>
            <p:ph type="title"/>
          </p:nvPr>
        </p:nvSpPr>
        <p:spPr>
          <a:xfrm>
            <a:off x="503238" y="4986338"/>
            <a:ext cx="8183562" cy="1050925"/>
          </a:xfrm>
          <a:prstGeom prst="rect">
            <a:avLst/>
          </a:prstGeom>
        </p:spPr>
        <p:txBody>
          <a:bodyPr vert="horz" anchor="b">
            <a:normAutofit/>
          </a:bodyPr>
          <a:lstStyle>
            <a:extLst/>
          </a:lstStyle>
          <a:p>
            <a:r>
              <a:rPr lang="en-US" smtClean="0"/>
              <a:t>Click to edit Master title style</a:t>
            </a:r>
            <a:endParaRPr lang="en-US"/>
          </a:p>
        </p:txBody>
      </p:sp>
      <p:sp>
        <p:nvSpPr>
          <p:cNvPr id="1031" name="Text Placeholder 3"/>
          <p:cNvSpPr>
            <a:spLocks noGrp="1"/>
          </p:cNvSpPr>
          <p:nvPr>
            <p:ph type="body" idx="1"/>
          </p:nvPr>
        </p:nvSpPr>
        <p:spPr bwMode="auto">
          <a:xfrm>
            <a:off x="503238" y="530225"/>
            <a:ext cx="8183562" cy="4187825"/>
          </a:xfrm>
          <a:prstGeom prst="rect">
            <a:avLst/>
          </a:prstGeom>
          <a:noFill/>
          <a:ln w="9525">
            <a:noFill/>
            <a:miter lim="800000"/>
            <a:headEnd/>
            <a:tailEnd/>
          </a:ln>
        </p:spPr>
        <p:txBody>
          <a:bodyPr vert="horz" wrap="square" lIns="182880"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 name="Date Placeholder 24"/>
          <p:cNvSpPr>
            <a:spLocks noGrp="1"/>
          </p:cNvSpPr>
          <p:nvPr>
            <p:ph type="dt" sz="half" idx="2"/>
          </p:nvPr>
        </p:nvSpPr>
        <p:spPr>
          <a:xfrm>
            <a:off x="3776663" y="6111875"/>
            <a:ext cx="22860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defRPr>
            </a:lvl1pPr>
            <a:extLst/>
          </a:lstStyle>
          <a:p>
            <a:pPr>
              <a:defRPr/>
            </a:pPr>
            <a:r>
              <a:rPr lang="en-US">
                <a:solidFill>
                  <a:srgbClr val="FBEEC9">
                    <a:shade val="50000"/>
                  </a:srgbClr>
                </a:solidFill>
              </a:rPr>
              <a:t>Cobb County Department of Transportation: VISIONS Light Rail  May 25, 2010</a:t>
            </a:r>
          </a:p>
        </p:txBody>
      </p:sp>
      <p:sp>
        <p:nvSpPr>
          <p:cNvPr id="18" name="Footer Placeholder 17"/>
          <p:cNvSpPr>
            <a:spLocks noGrp="1"/>
          </p:cNvSpPr>
          <p:nvPr>
            <p:ph type="ftr" sz="quarter" idx="3"/>
          </p:nvPr>
        </p:nvSpPr>
        <p:spPr>
          <a:xfrm>
            <a:off x="6062663" y="6111875"/>
            <a:ext cx="2286000" cy="365125"/>
          </a:xfrm>
          <a:prstGeom prst="rect">
            <a:avLst/>
          </a:prstGeom>
        </p:spPr>
        <p:txBody>
          <a:bodyPr vert="horz" anchor="b"/>
          <a:lstStyle>
            <a:lvl1pPr algn="l" eaLnBrk="1" fontAlgn="auto" latinLnBrk="0" hangingPunct="1">
              <a:spcBef>
                <a:spcPts val="0"/>
              </a:spcBef>
              <a:spcAft>
                <a:spcPts val="0"/>
              </a:spcAft>
              <a:defRPr kumimoji="0" sz="1000">
                <a:solidFill>
                  <a:schemeClr val="bg2">
                    <a:shade val="50000"/>
                  </a:schemeClr>
                </a:solidFill>
                <a:latin typeface="+mn-lt"/>
              </a:defRPr>
            </a:lvl1pPr>
            <a:extLst/>
          </a:lstStyle>
          <a:p>
            <a:pPr>
              <a:defRPr/>
            </a:pPr>
            <a:r>
              <a:rPr lang="en-US">
                <a:solidFill>
                  <a:srgbClr val="FBEEC9">
                    <a:shade val="50000"/>
                  </a:srgbClr>
                </a:solidFill>
              </a:rPr>
              <a:t>DRAFT</a:t>
            </a:r>
          </a:p>
        </p:txBody>
      </p:sp>
      <p:sp>
        <p:nvSpPr>
          <p:cNvPr id="5" name="Slide Number Placeholder 4"/>
          <p:cNvSpPr>
            <a:spLocks noGrp="1"/>
          </p:cNvSpPr>
          <p:nvPr>
            <p:ph type="sldNum" sz="quarter" idx="4"/>
          </p:nvPr>
        </p:nvSpPr>
        <p:spPr>
          <a:xfrm>
            <a:off x="8348663" y="6111875"/>
            <a:ext cx="4572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defRPr>
            </a:lvl1pPr>
            <a:extLst/>
          </a:lstStyle>
          <a:p>
            <a:pPr>
              <a:defRPr/>
            </a:pPr>
            <a:fld id="{43591842-B34E-4418-BAD8-70437379062A}" type="slidenum">
              <a:rPr lang="en-US">
                <a:solidFill>
                  <a:srgbClr val="FBEEC9">
                    <a:shade val="50000"/>
                  </a:srgbClr>
                </a:solidFill>
              </a:rPr>
              <a:pPr>
                <a:defRPr/>
              </a:pPr>
              <a:t>‹#›</a:t>
            </a:fld>
            <a:endParaRPr lang="en-US">
              <a:solidFill>
                <a:srgbClr val="FBEEC9">
                  <a:shade val="50000"/>
                </a:srgbClr>
              </a:solidFill>
            </a:endParaRPr>
          </a:p>
        </p:txBody>
      </p:sp>
    </p:spTree>
  </p:cSld>
  <p:clrMap bg1="lt1" tx1="dk1" bg2="lt2" tx2="dk2" accent1="accent1" accent2="accent2" accent3="accent3" accent4="accent4" accent5="accent5" accent6="accent6" hlink="hlink" folHlink="folHlink"/>
  <p:sldLayoutIdLst>
    <p:sldLayoutId id="2147483921" r:id="rId1"/>
  </p:sldLayoutIdLst>
  <p:hf hdr="0" dt="0"/>
  <p:txStyles>
    <p:titleStyle>
      <a:lvl1pPr algn="l" rtl="0" eaLnBrk="0" fontAlgn="base" hangingPunct="0">
        <a:spcBef>
          <a:spcPct val="0"/>
        </a:spcBef>
        <a:spcAft>
          <a:spcPct val="0"/>
        </a:spcAft>
        <a:defRPr sz="3600" b="1" kern="1200">
          <a:solidFill>
            <a:srgbClr val="FFB248"/>
          </a:solidFill>
          <a:effectLst>
            <a:outerShdw blurRad="53975" dist="22860" dir="5400000" algn="tl" rotWithShape="0">
              <a:srgbClr val="000000">
                <a:alpha val="55000"/>
              </a:srgbClr>
            </a:outerShdw>
          </a:effectLst>
          <a:latin typeface="+mj-lt"/>
          <a:ea typeface="+mj-ea"/>
          <a:cs typeface="+mj-cs"/>
        </a:defRPr>
      </a:lvl1pPr>
      <a:lvl2pPr algn="l" rtl="0" eaLnBrk="0" fontAlgn="base" hangingPunct="0">
        <a:spcBef>
          <a:spcPct val="0"/>
        </a:spcBef>
        <a:spcAft>
          <a:spcPct val="0"/>
        </a:spcAft>
        <a:defRPr sz="3600" b="1">
          <a:solidFill>
            <a:srgbClr val="FFB248"/>
          </a:solidFill>
          <a:latin typeface="Verdana" pitchFamily="34" charset="0"/>
        </a:defRPr>
      </a:lvl2pPr>
      <a:lvl3pPr algn="l" rtl="0" eaLnBrk="0" fontAlgn="base" hangingPunct="0">
        <a:spcBef>
          <a:spcPct val="0"/>
        </a:spcBef>
        <a:spcAft>
          <a:spcPct val="0"/>
        </a:spcAft>
        <a:defRPr sz="3600" b="1">
          <a:solidFill>
            <a:srgbClr val="FFB248"/>
          </a:solidFill>
          <a:latin typeface="Verdana" pitchFamily="34" charset="0"/>
        </a:defRPr>
      </a:lvl3pPr>
      <a:lvl4pPr algn="l" rtl="0" eaLnBrk="0" fontAlgn="base" hangingPunct="0">
        <a:spcBef>
          <a:spcPct val="0"/>
        </a:spcBef>
        <a:spcAft>
          <a:spcPct val="0"/>
        </a:spcAft>
        <a:defRPr sz="3600" b="1">
          <a:solidFill>
            <a:srgbClr val="FFB248"/>
          </a:solidFill>
          <a:latin typeface="Verdana" pitchFamily="34" charset="0"/>
        </a:defRPr>
      </a:lvl4pPr>
      <a:lvl5pPr algn="l" rtl="0" eaLnBrk="0" fontAlgn="base" hangingPunct="0">
        <a:spcBef>
          <a:spcPct val="0"/>
        </a:spcBef>
        <a:spcAft>
          <a:spcPct val="0"/>
        </a:spcAft>
        <a:defRPr sz="3600" b="1">
          <a:solidFill>
            <a:srgbClr val="FFB248"/>
          </a:solidFill>
          <a:latin typeface="Verdana" pitchFamily="34" charset="0"/>
        </a:defRPr>
      </a:lvl5pPr>
      <a:lvl6pPr marL="457200" algn="l" rtl="0" fontAlgn="base">
        <a:spcBef>
          <a:spcPct val="0"/>
        </a:spcBef>
        <a:spcAft>
          <a:spcPct val="0"/>
        </a:spcAft>
        <a:defRPr sz="3600" b="1">
          <a:solidFill>
            <a:srgbClr val="FFB248"/>
          </a:solidFill>
          <a:latin typeface="Verdana" pitchFamily="34" charset="0"/>
        </a:defRPr>
      </a:lvl6pPr>
      <a:lvl7pPr marL="914400" algn="l" rtl="0" fontAlgn="base">
        <a:spcBef>
          <a:spcPct val="0"/>
        </a:spcBef>
        <a:spcAft>
          <a:spcPct val="0"/>
        </a:spcAft>
        <a:defRPr sz="3600" b="1">
          <a:solidFill>
            <a:srgbClr val="FFB248"/>
          </a:solidFill>
          <a:latin typeface="Verdana" pitchFamily="34" charset="0"/>
        </a:defRPr>
      </a:lvl7pPr>
      <a:lvl8pPr marL="1371600" algn="l" rtl="0" fontAlgn="base">
        <a:spcBef>
          <a:spcPct val="0"/>
        </a:spcBef>
        <a:spcAft>
          <a:spcPct val="0"/>
        </a:spcAft>
        <a:defRPr sz="3600" b="1">
          <a:solidFill>
            <a:srgbClr val="FFB248"/>
          </a:solidFill>
          <a:latin typeface="Verdana" pitchFamily="34" charset="0"/>
        </a:defRPr>
      </a:lvl8pPr>
      <a:lvl9pPr marL="1828800" algn="l" rtl="0" fontAlgn="base">
        <a:spcBef>
          <a:spcPct val="0"/>
        </a:spcBef>
        <a:spcAft>
          <a:spcPct val="0"/>
        </a:spcAft>
        <a:defRPr sz="3600" b="1">
          <a:solidFill>
            <a:srgbClr val="FFB248"/>
          </a:solidFill>
          <a:latin typeface="Verdana" pitchFamily="34" charset="0"/>
        </a:defRPr>
      </a:lvl9pPr>
      <a:extLst/>
    </p:titleStyle>
    <p:bodyStyle>
      <a:lvl1pPr marL="265113" indent="-265113" algn="l" rtl="0" eaLnBrk="0" fontAlgn="base" hangingPunct="0">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eaLnBrk="0" fontAlgn="base" hangingPunct="0">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eaLnBrk="0" fontAlgn="base" hangingPunct="0">
        <a:spcBef>
          <a:spcPts val="250"/>
        </a:spcBef>
        <a:spcAft>
          <a:spcPct val="0"/>
        </a:spcAft>
        <a:buClr>
          <a:srgbClr val="E96D4D"/>
        </a:buClr>
        <a:buSzPct val="100000"/>
        <a:buFont typeface="Wingdings 2" pitchFamily="18" charset="2"/>
        <a:buChar char=""/>
        <a:defRPr sz="2200" kern="1200">
          <a:solidFill>
            <a:schemeClr val="tx1"/>
          </a:solidFill>
          <a:latin typeface="+mn-lt"/>
          <a:ea typeface="+mn-ea"/>
          <a:cs typeface="+mn-cs"/>
        </a:defRPr>
      </a:lvl3pPr>
      <a:lvl4pPr marL="1023938" indent="-182563" algn="l" rtl="0" eaLnBrk="0" fontAlgn="base" hangingPunct="0">
        <a:spcBef>
          <a:spcPts val="225"/>
        </a:spcBef>
        <a:spcAft>
          <a:spcPct val="0"/>
        </a:spcAft>
        <a:buClr>
          <a:srgbClr val="E96D4D"/>
        </a:buClr>
        <a:buSzPct val="112000"/>
        <a:buFont typeface="Verdana" pitchFamily="34" charset="0"/>
        <a:buChar char="◦"/>
        <a:defRPr sz="1900" kern="1200">
          <a:solidFill>
            <a:schemeClr val="tx1"/>
          </a:solidFill>
          <a:latin typeface="+mn-lt"/>
          <a:ea typeface="+mn-ea"/>
          <a:cs typeface="+mn-cs"/>
        </a:defRPr>
      </a:lvl4pPr>
      <a:lvl5pPr marL="1279525" indent="-182563" algn="l" rtl="0" eaLnBrk="0" fontAlgn="base" hangingPunct="0">
        <a:spcBef>
          <a:spcPts val="250"/>
        </a:spcBef>
        <a:spcAft>
          <a:spcPct val="0"/>
        </a:spcAft>
        <a:buClr>
          <a:srgbClr val="E48F7B"/>
        </a:buClr>
        <a:buSzPct val="100000"/>
        <a:buFont typeface="Wingdings 2" pitchFamily="18" charset="2"/>
        <a:buChar char=""/>
        <a:defRPr sz="20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C206E19-35F5-4092-981C-64CD7BE6A4BD}" type="datetimeFigureOut">
              <a:rPr lang="en-US" smtClean="0">
                <a:solidFill>
                  <a:prstClr val="black">
                    <a:tint val="75000"/>
                  </a:prstClr>
                </a:solidFill>
                <a:latin typeface="Calibri"/>
              </a:rPr>
              <a:pPr fontAlgn="auto">
                <a:spcBef>
                  <a:spcPts val="0"/>
                </a:spcBef>
                <a:spcAft>
                  <a:spcPts val="0"/>
                </a:spcAft>
              </a:pPr>
              <a:t>9/27/2012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FB84C43-36A6-4A4F-8CC5-8A796466AA2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954980070"/>
      </p:ext>
    </p:extLst>
  </p:cSld>
  <p:clrMap bg1="lt1" tx1="dk1" bg2="lt2" tx2="dk2" accent1="accent1" accent2="accent2" accent3="accent3" accent4="accent4" accent5="accent5" accent6="accent6" hlink="hlink" folHlink="folHlink"/>
  <p:sldLayoutIdLst>
    <p:sldLayoutId id="214748394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C206E19-35F5-4092-981C-64CD7BE6A4BD}" type="datetimeFigureOut">
              <a:rPr lang="en-US" smtClean="0">
                <a:solidFill>
                  <a:prstClr val="black">
                    <a:tint val="75000"/>
                  </a:prstClr>
                </a:solidFill>
                <a:latin typeface="Calibri"/>
              </a:rPr>
              <a:pPr fontAlgn="auto">
                <a:spcBef>
                  <a:spcPts val="0"/>
                </a:spcBef>
                <a:spcAft>
                  <a:spcPts val="0"/>
                </a:spcAft>
              </a:pPr>
              <a:t>9/27/2012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FB84C43-36A6-4A4F-8CC5-8A796466AA2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954980070"/>
      </p:ext>
    </p:extLst>
  </p:cSld>
  <p:clrMap bg1="lt1" tx1="dk1" bg2="lt2" tx2="dk2" accent1="accent1" accent2="accent2" accent3="accent3" accent4="accent4" accent5="accent5" accent6="accent6" hlink="hlink" folHlink="folHlink"/>
  <p:sldLayoutIdLst>
    <p:sldLayoutId id="214748392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C206E19-35F5-4092-981C-64CD7BE6A4BD}" type="datetimeFigureOut">
              <a:rPr lang="en-US" smtClean="0">
                <a:solidFill>
                  <a:prstClr val="black">
                    <a:tint val="75000"/>
                  </a:prstClr>
                </a:solidFill>
                <a:latin typeface="Calibri"/>
              </a:rPr>
              <a:pPr fontAlgn="auto">
                <a:spcBef>
                  <a:spcPts val="0"/>
                </a:spcBef>
                <a:spcAft>
                  <a:spcPts val="0"/>
                </a:spcAft>
              </a:pPr>
              <a:t>9/27/2012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FB84C43-36A6-4A4F-8CC5-8A796466AA2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954980070"/>
      </p:ext>
    </p:extLst>
  </p:cSld>
  <p:clrMap bg1="lt1" tx1="dk1" bg2="lt2" tx2="dk2" accent1="accent1" accent2="accent2" accent3="accent3" accent4="accent4" accent5="accent5" accent6="accent6" hlink="hlink" folHlink="folHlink"/>
  <p:sldLayoutIdLst>
    <p:sldLayoutId id="214748392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C206E19-35F5-4092-981C-64CD7BE6A4BD}" type="datetimeFigureOut">
              <a:rPr lang="en-US" smtClean="0">
                <a:solidFill>
                  <a:prstClr val="black">
                    <a:tint val="75000"/>
                  </a:prstClr>
                </a:solidFill>
                <a:latin typeface="Calibri"/>
              </a:rPr>
              <a:pPr fontAlgn="auto">
                <a:spcBef>
                  <a:spcPts val="0"/>
                </a:spcBef>
                <a:spcAft>
                  <a:spcPts val="0"/>
                </a:spcAft>
              </a:pPr>
              <a:t>9/27/2012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FB84C43-36A6-4A4F-8CC5-8A796466AA2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954980070"/>
      </p:ext>
    </p:extLst>
  </p:cSld>
  <p:clrMap bg1="lt1" tx1="dk1" bg2="lt2" tx2="dk2" accent1="accent1" accent2="accent2" accent3="accent3" accent4="accent4" accent5="accent5" accent6="accent6" hlink="hlink" folHlink="folHlink"/>
  <p:sldLayoutIdLst>
    <p:sldLayoutId id="214748393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C206E19-35F5-4092-981C-64CD7BE6A4BD}" type="datetimeFigureOut">
              <a:rPr lang="en-US" smtClean="0">
                <a:solidFill>
                  <a:prstClr val="black">
                    <a:tint val="75000"/>
                  </a:prstClr>
                </a:solidFill>
                <a:latin typeface="Calibri"/>
              </a:rPr>
              <a:pPr fontAlgn="auto">
                <a:spcBef>
                  <a:spcPts val="0"/>
                </a:spcBef>
                <a:spcAft>
                  <a:spcPts val="0"/>
                </a:spcAft>
              </a:pPr>
              <a:t>9/27/2012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FB84C43-36A6-4A4F-8CC5-8A796466AA2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954980070"/>
      </p:ext>
    </p:extLst>
  </p:cSld>
  <p:clrMap bg1="lt1" tx1="dk1" bg2="lt2" tx2="dk2" accent1="accent1" accent2="accent2" accent3="accent3" accent4="accent4" accent5="accent5" accent6="accent6" hlink="hlink" folHlink="folHlink"/>
  <p:sldLayoutIdLst>
    <p:sldLayoutId id="214748393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C206E19-35F5-4092-981C-64CD7BE6A4BD}" type="datetimeFigureOut">
              <a:rPr lang="en-US" smtClean="0">
                <a:solidFill>
                  <a:prstClr val="black">
                    <a:tint val="75000"/>
                  </a:prstClr>
                </a:solidFill>
                <a:latin typeface="Calibri"/>
              </a:rPr>
              <a:pPr fontAlgn="auto">
                <a:spcBef>
                  <a:spcPts val="0"/>
                </a:spcBef>
                <a:spcAft>
                  <a:spcPts val="0"/>
                </a:spcAft>
              </a:pPr>
              <a:t>9/27/2012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FB84C43-36A6-4A4F-8CC5-8A796466AA2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954980070"/>
      </p:ext>
    </p:extLst>
  </p:cSld>
  <p:clrMap bg1="lt1" tx1="dk1" bg2="lt2" tx2="dk2" accent1="accent1" accent2="accent2" accent3="accent3" accent4="accent4" accent5="accent5" accent6="accent6" hlink="hlink" folHlink="folHlink"/>
  <p:sldLayoutIdLst>
    <p:sldLayoutId id="214748393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C206E19-35F5-4092-981C-64CD7BE6A4BD}" type="datetimeFigureOut">
              <a:rPr lang="en-US" smtClean="0">
                <a:solidFill>
                  <a:prstClr val="black">
                    <a:tint val="75000"/>
                  </a:prstClr>
                </a:solidFill>
                <a:latin typeface="Calibri"/>
              </a:rPr>
              <a:pPr fontAlgn="auto">
                <a:spcBef>
                  <a:spcPts val="0"/>
                </a:spcBef>
                <a:spcAft>
                  <a:spcPts val="0"/>
                </a:spcAft>
              </a:pPr>
              <a:t>9/27/2012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FB84C43-36A6-4A4F-8CC5-8A796466AA2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954980070"/>
      </p:ext>
    </p:extLst>
  </p:cSld>
  <p:clrMap bg1="lt1" tx1="dk1" bg2="lt2" tx2="dk2" accent1="accent1" accent2="accent2" accent3="accent3" accent4="accent4" accent5="accent5" accent6="accent6" hlink="hlink" folHlink="folHlink"/>
  <p:sldLayoutIdLst>
    <p:sldLayoutId id="214748393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52400" y="152400"/>
            <a:ext cx="4419600" cy="276225"/>
          </a:xfrm>
          <a:prstGeom prst="rect">
            <a:avLst/>
          </a:prstGeom>
          <a:noFill/>
        </p:spPr>
        <p:txBody>
          <a:bodyPr>
            <a:spAutoFit/>
          </a:bodyPr>
          <a:lstStyle/>
          <a:p>
            <a:pPr fontAlgn="auto">
              <a:spcBef>
                <a:spcPts val="0"/>
              </a:spcBef>
              <a:spcAft>
                <a:spcPts val="0"/>
              </a:spcAft>
              <a:defRPr/>
            </a:pPr>
            <a:r>
              <a:rPr lang="en-US" sz="1200" spc="300" dirty="0">
                <a:solidFill>
                  <a:prstClr val="black">
                    <a:lumMod val="50000"/>
                    <a:lumOff val="50000"/>
                  </a:prstClr>
                </a:solidFill>
                <a:latin typeface="Calibri"/>
              </a:rPr>
              <a:t>PRACTICE LEADERSHIP</a:t>
            </a:r>
          </a:p>
        </p:txBody>
      </p:sp>
      <p:pic>
        <p:nvPicPr>
          <p:cNvPr id="1027" name="Picture 5" descr="GSPhorizontal_white [Converted]"/>
          <p:cNvPicPr>
            <a:picLocks noChangeAspect="1" noChangeArrowheads="1"/>
          </p:cNvPicPr>
          <p:nvPr userDrawn="1"/>
        </p:nvPicPr>
        <p:blipFill>
          <a:blip r:embed="rId3" cstate="print"/>
          <a:srcRect r="-5684"/>
          <a:stretch>
            <a:fillRect/>
          </a:stretch>
        </p:blipFill>
        <p:spPr bwMode="auto">
          <a:xfrm>
            <a:off x="8001000" y="6477000"/>
            <a:ext cx="996950" cy="2476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9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C206E19-35F5-4092-981C-64CD7BE6A4BD}" type="datetimeFigureOut">
              <a:rPr lang="en-US" smtClean="0">
                <a:solidFill>
                  <a:prstClr val="black">
                    <a:tint val="75000"/>
                  </a:prstClr>
                </a:solidFill>
                <a:latin typeface="Calibri"/>
              </a:rPr>
              <a:pPr fontAlgn="auto">
                <a:spcBef>
                  <a:spcPts val="0"/>
                </a:spcBef>
                <a:spcAft>
                  <a:spcPts val="0"/>
                </a:spcAft>
              </a:pPr>
              <a:t>9/27/2012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FB84C43-36A6-4A4F-8CC5-8A796466AA2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954980070"/>
      </p:ext>
    </p:extLst>
  </p:cSld>
  <p:clrMap bg1="lt1" tx1="dk1" bg2="lt2" tx2="dk2" accent1="accent1" accent2="accent2" accent3="accent3" accent4="accent4" accent5="accent5" accent6="accent6" hlink="hlink" folHlink="folHlink"/>
  <p:sldLayoutIdLst>
    <p:sldLayoutId id="214748393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C206E19-35F5-4092-981C-64CD7BE6A4BD}" type="datetimeFigureOut">
              <a:rPr lang="en-US" smtClean="0">
                <a:solidFill>
                  <a:prstClr val="black">
                    <a:tint val="75000"/>
                  </a:prstClr>
                </a:solidFill>
                <a:latin typeface="Calibri"/>
              </a:rPr>
              <a:pPr fontAlgn="auto">
                <a:spcBef>
                  <a:spcPts val="0"/>
                </a:spcBef>
                <a:spcAft>
                  <a:spcPts val="0"/>
                </a:spcAft>
              </a:pPr>
              <a:t>9/27/2012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FB84C43-36A6-4A4F-8CC5-8A796466AA2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954980070"/>
      </p:ext>
    </p:extLst>
  </p:cSld>
  <p:clrMap bg1="lt1" tx1="dk1" bg2="lt2" tx2="dk2" accent1="accent1" accent2="accent2" accent3="accent3" accent4="accent4" accent5="accent5" accent6="accent6" hlink="hlink" folHlink="folHlink"/>
  <p:sldLayoutIdLst>
    <p:sldLayoutId id="214748394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C206E19-35F5-4092-981C-64CD7BE6A4BD}" type="datetimeFigureOut">
              <a:rPr lang="en-US" smtClean="0">
                <a:solidFill>
                  <a:prstClr val="black">
                    <a:tint val="75000"/>
                  </a:prstClr>
                </a:solidFill>
                <a:latin typeface="Calibri"/>
              </a:rPr>
              <a:pPr fontAlgn="auto">
                <a:spcBef>
                  <a:spcPts val="0"/>
                </a:spcBef>
                <a:spcAft>
                  <a:spcPts val="0"/>
                </a:spcAft>
              </a:pPr>
              <a:t>9/27/2012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FB84C43-36A6-4A4F-8CC5-8A796466AA2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954980070"/>
      </p:ext>
    </p:extLst>
  </p:cSld>
  <p:clrMap bg1="lt1" tx1="dk1" bg2="lt2" tx2="dk2" accent1="accent1" accent2="accent2" accent3="accent3" accent4="accent4" accent5="accent5" accent6="accent6" hlink="hlink" folHlink="folHlink"/>
  <p:sldLayoutIdLst>
    <p:sldLayoutId id="214748394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18BFC55D-3742-4979-A5E3-8CB202FA407E}" type="datetime1">
              <a:rPr lang="en-US" smtClean="0">
                <a:solidFill>
                  <a:srgbClr val="676A55"/>
                </a:solidFill>
                <a:latin typeface="Century Gothic"/>
              </a:rPr>
              <a:pPr fontAlgn="auto">
                <a:spcBef>
                  <a:spcPts val="0"/>
                </a:spcBef>
                <a:spcAft>
                  <a:spcPts val="0"/>
                </a:spcAft>
              </a:pPr>
              <a:t>9/27/2012</a:t>
            </a:fld>
            <a:endParaRPr lang="en-US">
              <a:solidFill>
                <a:srgbClr val="676A55"/>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en-US">
              <a:solidFill>
                <a:srgbClr val="676A55"/>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EB185F84-084A-4ED5-BC7F-34938048D420}" type="slidenum">
              <a:rPr lang="en-US" smtClean="0">
                <a:solidFill>
                  <a:srgbClr val="676A55"/>
                </a:solidFill>
                <a:latin typeface="Century Gothic"/>
              </a:rPr>
              <a:pPr fontAlgn="auto">
                <a:spcBef>
                  <a:spcPts val="0"/>
                </a:spcBef>
                <a:spcAft>
                  <a:spcPts val="0"/>
                </a:spcAft>
              </a:pPr>
              <a:t>‹#›</a:t>
            </a:fld>
            <a:endParaRPr lang="en-US">
              <a:solidFill>
                <a:srgbClr val="676A55"/>
              </a:solidFill>
              <a:latin typeface="Century Gothic"/>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46" r:id="rId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b="1"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b="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b="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b="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b="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18BFC55D-3742-4979-A5E3-8CB202FA407E}" type="datetime1">
              <a:rPr lang="en-US" smtClean="0">
                <a:solidFill>
                  <a:srgbClr val="676A55"/>
                </a:solidFill>
                <a:latin typeface="Century Gothic"/>
              </a:rPr>
              <a:pPr fontAlgn="auto">
                <a:spcBef>
                  <a:spcPts val="0"/>
                </a:spcBef>
                <a:spcAft>
                  <a:spcPts val="0"/>
                </a:spcAft>
              </a:pPr>
              <a:t>9/27/2012</a:t>
            </a:fld>
            <a:endParaRPr lang="en-US">
              <a:solidFill>
                <a:srgbClr val="676A55"/>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en-US">
              <a:solidFill>
                <a:srgbClr val="676A55"/>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EB185F84-084A-4ED5-BC7F-34938048D420}" type="slidenum">
              <a:rPr lang="en-US" smtClean="0">
                <a:solidFill>
                  <a:srgbClr val="676A55"/>
                </a:solidFill>
                <a:latin typeface="Century Gothic"/>
              </a:rPr>
              <a:pPr fontAlgn="auto">
                <a:spcBef>
                  <a:spcPts val="0"/>
                </a:spcBef>
                <a:spcAft>
                  <a:spcPts val="0"/>
                </a:spcAft>
              </a:pPr>
              <a:t>‹#›</a:t>
            </a:fld>
            <a:endParaRPr lang="en-US">
              <a:solidFill>
                <a:srgbClr val="676A55"/>
              </a:solidFill>
              <a:latin typeface="Century Gothic"/>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48" r:id="rId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b="1"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b="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b="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b="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b="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18BFC55D-3742-4979-A5E3-8CB202FA407E}" type="datetime1">
              <a:rPr lang="en-US" smtClean="0">
                <a:solidFill>
                  <a:srgbClr val="676A55"/>
                </a:solidFill>
                <a:latin typeface="Century Gothic"/>
              </a:rPr>
              <a:pPr fontAlgn="auto">
                <a:spcBef>
                  <a:spcPts val="0"/>
                </a:spcBef>
                <a:spcAft>
                  <a:spcPts val="0"/>
                </a:spcAft>
              </a:pPr>
              <a:t>9/27/2012</a:t>
            </a:fld>
            <a:endParaRPr lang="en-US">
              <a:solidFill>
                <a:srgbClr val="676A55"/>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en-US">
              <a:solidFill>
                <a:srgbClr val="676A55"/>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EB185F84-084A-4ED5-BC7F-34938048D420}" type="slidenum">
              <a:rPr lang="en-US" smtClean="0">
                <a:solidFill>
                  <a:srgbClr val="676A55"/>
                </a:solidFill>
                <a:latin typeface="Century Gothic"/>
              </a:rPr>
              <a:pPr fontAlgn="auto">
                <a:spcBef>
                  <a:spcPts val="0"/>
                </a:spcBef>
                <a:spcAft>
                  <a:spcPts val="0"/>
                </a:spcAft>
              </a:pPr>
              <a:t>‹#›</a:t>
            </a:fld>
            <a:endParaRPr lang="en-US">
              <a:solidFill>
                <a:srgbClr val="676A55"/>
              </a:solidFill>
              <a:latin typeface="Century Gothic"/>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50" r:id="rId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b="1"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b="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b="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b="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b="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18BFC55D-3742-4979-A5E3-8CB202FA407E}" type="datetime1">
              <a:rPr lang="en-US" smtClean="0">
                <a:solidFill>
                  <a:srgbClr val="676A55"/>
                </a:solidFill>
                <a:latin typeface="Century Gothic"/>
              </a:rPr>
              <a:pPr fontAlgn="auto">
                <a:spcBef>
                  <a:spcPts val="0"/>
                </a:spcBef>
                <a:spcAft>
                  <a:spcPts val="0"/>
                </a:spcAft>
              </a:pPr>
              <a:t>9/27/2012</a:t>
            </a:fld>
            <a:endParaRPr lang="en-US">
              <a:solidFill>
                <a:srgbClr val="676A55"/>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en-US">
              <a:solidFill>
                <a:srgbClr val="676A55"/>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EB185F84-084A-4ED5-BC7F-34938048D420}" type="slidenum">
              <a:rPr lang="en-US" smtClean="0">
                <a:solidFill>
                  <a:srgbClr val="676A55"/>
                </a:solidFill>
                <a:latin typeface="Century Gothic"/>
              </a:rPr>
              <a:pPr fontAlgn="auto">
                <a:spcBef>
                  <a:spcPts val="0"/>
                </a:spcBef>
                <a:spcAft>
                  <a:spcPts val="0"/>
                </a:spcAft>
              </a:pPr>
              <a:t>‹#›</a:t>
            </a:fld>
            <a:endParaRPr lang="en-US">
              <a:solidFill>
                <a:srgbClr val="676A55"/>
              </a:solidFill>
              <a:latin typeface="Century Gothic"/>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52" r:id="rId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b="1"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b="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b="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b="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b="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18BFC55D-3742-4979-A5E3-8CB202FA407E}" type="datetime1">
              <a:rPr lang="en-US" smtClean="0">
                <a:solidFill>
                  <a:srgbClr val="676A55"/>
                </a:solidFill>
                <a:latin typeface="Century Gothic"/>
              </a:rPr>
              <a:pPr fontAlgn="auto">
                <a:spcBef>
                  <a:spcPts val="0"/>
                </a:spcBef>
                <a:spcAft>
                  <a:spcPts val="0"/>
                </a:spcAft>
              </a:pPr>
              <a:t>9/27/2012</a:t>
            </a:fld>
            <a:endParaRPr lang="en-US">
              <a:solidFill>
                <a:srgbClr val="676A55"/>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en-US">
              <a:solidFill>
                <a:srgbClr val="676A55"/>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EB185F84-084A-4ED5-BC7F-34938048D420}" type="slidenum">
              <a:rPr lang="en-US" smtClean="0">
                <a:solidFill>
                  <a:srgbClr val="676A55"/>
                </a:solidFill>
                <a:latin typeface="Century Gothic"/>
              </a:rPr>
              <a:pPr fontAlgn="auto">
                <a:spcBef>
                  <a:spcPts val="0"/>
                </a:spcBef>
                <a:spcAft>
                  <a:spcPts val="0"/>
                </a:spcAft>
              </a:pPr>
              <a:t>‹#›</a:t>
            </a:fld>
            <a:endParaRPr lang="en-US">
              <a:solidFill>
                <a:srgbClr val="676A55"/>
              </a:solidFill>
              <a:latin typeface="Century Gothic"/>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54" r:id="rId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b="1"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b="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b="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b="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b="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18BFC55D-3742-4979-A5E3-8CB202FA407E}" type="datetime1">
              <a:rPr lang="en-US" smtClean="0">
                <a:solidFill>
                  <a:srgbClr val="676A55"/>
                </a:solidFill>
                <a:latin typeface="Century Gothic"/>
              </a:rPr>
              <a:pPr fontAlgn="auto">
                <a:spcBef>
                  <a:spcPts val="0"/>
                </a:spcBef>
                <a:spcAft>
                  <a:spcPts val="0"/>
                </a:spcAft>
              </a:pPr>
              <a:t>9/27/2012</a:t>
            </a:fld>
            <a:endParaRPr lang="en-US">
              <a:solidFill>
                <a:srgbClr val="676A55"/>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en-US">
              <a:solidFill>
                <a:srgbClr val="676A55"/>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EB185F84-084A-4ED5-BC7F-34938048D420}" type="slidenum">
              <a:rPr lang="en-US" smtClean="0">
                <a:solidFill>
                  <a:srgbClr val="676A55"/>
                </a:solidFill>
                <a:latin typeface="Century Gothic"/>
              </a:rPr>
              <a:pPr fontAlgn="auto">
                <a:spcBef>
                  <a:spcPts val="0"/>
                </a:spcBef>
                <a:spcAft>
                  <a:spcPts val="0"/>
                </a:spcAft>
              </a:pPr>
              <a:t>‹#›</a:t>
            </a:fld>
            <a:endParaRPr lang="en-US">
              <a:solidFill>
                <a:srgbClr val="676A55"/>
              </a:solidFill>
              <a:latin typeface="Century Gothic"/>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56" r:id="rId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b="1"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b="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b="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b="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b="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18BFC55D-3742-4979-A5E3-8CB202FA407E}" type="datetime1">
              <a:rPr lang="en-US" smtClean="0">
                <a:solidFill>
                  <a:srgbClr val="676A55"/>
                </a:solidFill>
                <a:latin typeface="Century Gothic"/>
              </a:rPr>
              <a:pPr fontAlgn="auto">
                <a:spcBef>
                  <a:spcPts val="0"/>
                </a:spcBef>
                <a:spcAft>
                  <a:spcPts val="0"/>
                </a:spcAft>
              </a:pPr>
              <a:t>9/27/2012</a:t>
            </a:fld>
            <a:endParaRPr lang="en-US">
              <a:solidFill>
                <a:srgbClr val="676A55"/>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en-US">
              <a:solidFill>
                <a:srgbClr val="676A55"/>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EB185F84-084A-4ED5-BC7F-34938048D420}" type="slidenum">
              <a:rPr lang="en-US" smtClean="0">
                <a:solidFill>
                  <a:srgbClr val="676A55"/>
                </a:solidFill>
                <a:latin typeface="Century Gothic"/>
              </a:rPr>
              <a:pPr fontAlgn="auto">
                <a:spcBef>
                  <a:spcPts val="0"/>
                </a:spcBef>
                <a:spcAft>
                  <a:spcPts val="0"/>
                </a:spcAft>
              </a:pPr>
              <a:t>‹#›</a:t>
            </a:fld>
            <a:endParaRPr lang="en-US">
              <a:solidFill>
                <a:srgbClr val="676A55"/>
              </a:solidFill>
              <a:latin typeface="Century Gothic"/>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58" r:id="rId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b="1"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b="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b="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b="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b="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000000"/>
            </a:gs>
            <a:gs pos="999">
              <a:srgbClr val="000000"/>
            </a:gs>
            <a:gs pos="100000">
              <a:srgbClr val="5F5F5F"/>
            </a:gs>
          </a:gsLst>
          <a:lin ang="5400000"/>
        </a:gradFill>
        <a:effectLst/>
      </p:bgPr>
    </p:bg>
    <p:spTree>
      <p:nvGrpSpPr>
        <p:cNvPr id="1" name=""/>
        <p:cNvGrpSpPr/>
        <p:nvPr/>
      </p:nvGrpSpPr>
      <p:grpSpPr>
        <a:xfrm>
          <a:off x="0" y="0"/>
          <a:ext cx="0" cy="0"/>
          <a:chOff x="0" y="0"/>
          <a:chExt cx="0" cy="0"/>
        </a:xfrm>
      </p:grpSpPr>
      <p:pic>
        <p:nvPicPr>
          <p:cNvPr id="10" name="Picture 9" descr="Pacific.jpg"/>
          <p:cNvPicPr>
            <a:picLocks noChangeAspect="1"/>
          </p:cNvPicPr>
          <p:nvPr userDrawn="1"/>
        </p:nvPicPr>
        <p:blipFill>
          <a:blip r:embed="rId5" cstate="screen"/>
          <a:srcRect/>
          <a:stretch>
            <a:fillRect/>
          </a:stretch>
        </p:blipFill>
        <p:spPr>
          <a:xfrm rot="5400000">
            <a:off x="5219699" y="2933698"/>
            <a:ext cx="6858000" cy="990603"/>
          </a:xfrm>
          <a:prstGeom prst="rect">
            <a:avLst/>
          </a:prstGeom>
          <a:effectLst>
            <a:innerShdw blurRad="63500" dist="50800" dir="10800000">
              <a:prstClr val="black">
                <a:alpha val="50000"/>
              </a:prstClr>
            </a:innerShdw>
          </a:effectLst>
        </p:spPr>
      </p:pic>
      <p:sp>
        <p:nvSpPr>
          <p:cNvPr id="1027" name="Title Placeholder 2"/>
          <p:cNvSpPr>
            <a:spLocks noGrp="1"/>
          </p:cNvSpPr>
          <p:nvPr>
            <p:ph type="title"/>
          </p:nvPr>
        </p:nvSpPr>
        <p:spPr bwMode="auto">
          <a:xfrm>
            <a:off x="457200" y="0"/>
            <a:ext cx="7239000" cy="1143000"/>
          </a:xfrm>
          <a:prstGeom prst="rect">
            <a:avLst/>
          </a:prstGeom>
          <a:noFill/>
          <a:ln w="9525">
            <a:noFill/>
            <a:miter lim="800000"/>
            <a:headEnd/>
            <a:tailEnd/>
          </a:ln>
        </p:spPr>
        <p:txBody>
          <a:bodyPr vert="horz" wrap="square" lIns="45720" tIns="0" rIns="45720" bIns="0" numCol="1" anchor="b" anchorCtr="0" compatLnSpc="1">
            <a:prstTxWarp prst="textNoShape">
              <a:avLst/>
            </a:prstTxWarp>
          </a:bodyPr>
          <a:lstStyle/>
          <a:p>
            <a:pPr lvl="0"/>
            <a:r>
              <a:rPr lang="en-US" smtClean="0"/>
              <a:t>Click to edit Master title style</a:t>
            </a:r>
          </a:p>
        </p:txBody>
      </p:sp>
      <p:sp>
        <p:nvSpPr>
          <p:cNvPr id="1028" name="Text Placeholder 30"/>
          <p:cNvSpPr>
            <a:spLocks noGrp="1"/>
          </p:cNvSpPr>
          <p:nvPr>
            <p:ph type="body" idx="1"/>
          </p:nvPr>
        </p:nvSpPr>
        <p:spPr bwMode="auto">
          <a:xfrm>
            <a:off x="457200" y="1609725"/>
            <a:ext cx="7239000" cy="4846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9" name="Picture 7" descr="GSPhorizontal.png"/>
          <p:cNvPicPr>
            <a:picLocks noChangeAspect="1"/>
          </p:cNvPicPr>
          <p:nvPr userDrawn="1"/>
        </p:nvPicPr>
        <p:blipFill>
          <a:blip r:embed="rId6" cstate="print"/>
          <a:srcRect/>
          <a:stretch>
            <a:fillRect/>
          </a:stretch>
        </p:blipFill>
        <p:spPr bwMode="auto">
          <a:xfrm>
            <a:off x="8382000" y="6024563"/>
            <a:ext cx="609600" cy="5857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Lst>
  <p:txStyles>
    <p:titleStyle>
      <a:lvl1pPr algn="l" rtl="0" eaLnBrk="0" fontAlgn="base" hangingPunct="0">
        <a:spcBef>
          <a:spcPct val="0"/>
        </a:spcBef>
        <a:spcAft>
          <a:spcPct val="0"/>
        </a:spcAft>
        <a:defRPr sz="3200" b="1" kern="1200">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Calibri" pitchFamily="34" charset="0"/>
        </a:defRPr>
      </a:lvl2pPr>
      <a:lvl3pPr algn="l" rtl="0" eaLnBrk="0" fontAlgn="base" hangingPunct="0">
        <a:spcBef>
          <a:spcPct val="0"/>
        </a:spcBef>
        <a:spcAft>
          <a:spcPct val="0"/>
        </a:spcAft>
        <a:defRPr sz="3200" b="1">
          <a:solidFill>
            <a:schemeClr val="tx1"/>
          </a:solidFill>
          <a:latin typeface="Calibri" pitchFamily="34" charset="0"/>
        </a:defRPr>
      </a:lvl3pPr>
      <a:lvl4pPr algn="l" rtl="0" eaLnBrk="0" fontAlgn="base" hangingPunct="0">
        <a:spcBef>
          <a:spcPct val="0"/>
        </a:spcBef>
        <a:spcAft>
          <a:spcPct val="0"/>
        </a:spcAft>
        <a:defRPr sz="3200" b="1">
          <a:solidFill>
            <a:schemeClr val="tx1"/>
          </a:solidFill>
          <a:latin typeface="Calibri" pitchFamily="34" charset="0"/>
        </a:defRPr>
      </a:lvl4pPr>
      <a:lvl5pPr algn="l" rtl="0" eaLnBrk="0" fontAlgn="base" hangingPunct="0">
        <a:spcBef>
          <a:spcPct val="0"/>
        </a:spcBef>
        <a:spcAft>
          <a:spcPct val="0"/>
        </a:spcAft>
        <a:defRPr sz="3200" b="1">
          <a:solidFill>
            <a:schemeClr val="tx1"/>
          </a:solidFill>
          <a:latin typeface="Calibri" pitchFamily="34" charset="0"/>
        </a:defRPr>
      </a:lvl5pPr>
      <a:lvl6pPr marL="457200" algn="l" rtl="0" fontAlgn="base">
        <a:spcBef>
          <a:spcPct val="0"/>
        </a:spcBef>
        <a:spcAft>
          <a:spcPct val="0"/>
        </a:spcAft>
        <a:defRPr sz="3800">
          <a:solidFill>
            <a:schemeClr val="tx1"/>
          </a:solidFill>
          <a:latin typeface="Calibri" pitchFamily="34" charset="0"/>
        </a:defRPr>
      </a:lvl6pPr>
      <a:lvl7pPr marL="914400" algn="l" rtl="0" fontAlgn="base">
        <a:spcBef>
          <a:spcPct val="0"/>
        </a:spcBef>
        <a:spcAft>
          <a:spcPct val="0"/>
        </a:spcAft>
        <a:defRPr sz="3800">
          <a:solidFill>
            <a:schemeClr val="tx1"/>
          </a:solidFill>
          <a:latin typeface="Calibri" pitchFamily="34" charset="0"/>
        </a:defRPr>
      </a:lvl7pPr>
      <a:lvl8pPr marL="1371600" algn="l" rtl="0" fontAlgn="base">
        <a:spcBef>
          <a:spcPct val="0"/>
        </a:spcBef>
        <a:spcAft>
          <a:spcPct val="0"/>
        </a:spcAft>
        <a:defRPr sz="3800">
          <a:solidFill>
            <a:schemeClr val="tx1"/>
          </a:solidFill>
          <a:latin typeface="Calibri" pitchFamily="34" charset="0"/>
        </a:defRPr>
      </a:lvl8pPr>
      <a:lvl9pPr marL="1828800" algn="l" rtl="0" fontAlgn="base">
        <a:spcBef>
          <a:spcPct val="0"/>
        </a:spcBef>
        <a:spcAft>
          <a:spcPct val="0"/>
        </a:spcAft>
        <a:defRPr sz="3800">
          <a:solidFill>
            <a:schemeClr val="tx1"/>
          </a:solidFill>
          <a:latin typeface="Calibri" pitchFamily="34" charset="0"/>
        </a:defRPr>
      </a:lvl9pPr>
      <a:extLst/>
    </p:titleStyle>
    <p:bodyStyle>
      <a:lvl1pPr marL="273050" indent="-273050" algn="l" rtl="0" eaLnBrk="0" fontAlgn="base" hangingPunct="0">
        <a:spcBef>
          <a:spcPts val="600"/>
        </a:spcBef>
        <a:spcAft>
          <a:spcPct val="0"/>
        </a:spcAft>
        <a:buClr>
          <a:schemeClr val="tx2"/>
        </a:buClr>
        <a:buSzPct val="73000"/>
        <a:buFont typeface="Wingdings 2" pitchFamily="18" charset="2"/>
        <a:buChar char=""/>
        <a:defRPr sz="2600" kern="1200">
          <a:solidFill>
            <a:schemeClr val="tx1"/>
          </a:solidFill>
          <a:latin typeface="+mn-lt"/>
          <a:ea typeface="+mn-ea"/>
          <a:cs typeface="+mn-cs"/>
        </a:defRPr>
      </a:lvl1pPr>
      <a:lvl2pPr marL="520700" indent="-228600" algn="l" rtl="0" eaLnBrk="0" fontAlgn="base" hangingPunct="0">
        <a:spcBef>
          <a:spcPts val="500"/>
        </a:spcBef>
        <a:spcAft>
          <a:spcPct val="0"/>
        </a:spcAft>
        <a:buClr>
          <a:srgbClr val="4A9E82"/>
        </a:buClr>
        <a:buSzPct val="80000"/>
        <a:buFont typeface="Wingdings 2" pitchFamily="18" charset="2"/>
        <a:buChar char=""/>
        <a:defRPr sz="2300" kern="1200">
          <a:solidFill>
            <a:srgbClr val="FFFFFF"/>
          </a:solidFill>
          <a:latin typeface="+mn-lt"/>
          <a:ea typeface="+mn-ea"/>
          <a:cs typeface="+mn-cs"/>
        </a:defRPr>
      </a:lvl2pPr>
      <a:lvl3pPr marL="758825" indent="-228600" algn="l" rtl="0" eaLnBrk="0" fontAlgn="base" hangingPunct="0">
        <a:spcBef>
          <a:spcPts val="400"/>
        </a:spcBef>
        <a:spcAft>
          <a:spcPct val="0"/>
        </a:spcAft>
        <a:buClr>
          <a:srgbClr val="4A9E82"/>
        </a:buClr>
        <a:buSzPct val="60000"/>
        <a:buFont typeface="Wingdings" pitchFamily="2" charset="2"/>
        <a:buChar char=""/>
        <a:defRPr sz="2000" kern="1200">
          <a:solidFill>
            <a:schemeClr val="tx1"/>
          </a:solidFill>
          <a:latin typeface="+mn-lt"/>
          <a:ea typeface="+mn-ea"/>
          <a:cs typeface="+mn-cs"/>
        </a:defRPr>
      </a:lvl3pPr>
      <a:lvl4pPr marL="1004888" indent="-228600" algn="l" rtl="0" eaLnBrk="0" fontAlgn="base" hangingPunct="0">
        <a:spcBef>
          <a:spcPct val="20000"/>
        </a:spcBef>
        <a:spcAft>
          <a:spcPct val="0"/>
        </a:spcAft>
        <a:buClr>
          <a:srgbClr val="4A9E82"/>
        </a:buClr>
        <a:buSzPct val="80000"/>
        <a:buFont typeface="Wingdings 2" pitchFamily="18" charset="2"/>
        <a:buChar char=""/>
        <a:defRPr sz="2000" kern="1200">
          <a:solidFill>
            <a:srgbClr val="FFFFFF"/>
          </a:solidFill>
          <a:latin typeface="+mn-lt"/>
          <a:ea typeface="+mn-ea"/>
          <a:cs typeface="+mn-cs"/>
        </a:defRPr>
      </a:lvl4pPr>
      <a:lvl5pPr marL="1279525" indent="-228600" algn="l" rtl="0" eaLnBrk="0" fontAlgn="base" hangingPunct="0">
        <a:spcBef>
          <a:spcPts val="400"/>
        </a:spcBef>
        <a:spcAft>
          <a:spcPct val="0"/>
        </a:spcAft>
        <a:buClr>
          <a:srgbClr val="4A9E82"/>
        </a:buClr>
        <a:buSzPct val="70000"/>
        <a:buFont typeface="Wingdings" pitchFamily="2" charset="2"/>
        <a:buChar char=""/>
        <a:defRPr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18BFC55D-3742-4979-A5E3-8CB202FA407E}" type="datetime1">
              <a:rPr lang="en-US" smtClean="0">
                <a:solidFill>
                  <a:srgbClr val="676A55"/>
                </a:solidFill>
                <a:latin typeface="Century Gothic"/>
              </a:rPr>
              <a:pPr fontAlgn="auto">
                <a:spcBef>
                  <a:spcPts val="0"/>
                </a:spcBef>
                <a:spcAft>
                  <a:spcPts val="0"/>
                </a:spcAft>
              </a:pPr>
              <a:t>9/27/2012</a:t>
            </a:fld>
            <a:endParaRPr lang="en-US">
              <a:solidFill>
                <a:srgbClr val="676A55"/>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en-US">
              <a:solidFill>
                <a:srgbClr val="676A55"/>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EB185F84-084A-4ED5-BC7F-34938048D420}" type="slidenum">
              <a:rPr lang="en-US" smtClean="0">
                <a:solidFill>
                  <a:srgbClr val="676A55"/>
                </a:solidFill>
                <a:latin typeface="Century Gothic"/>
              </a:rPr>
              <a:pPr fontAlgn="auto">
                <a:spcBef>
                  <a:spcPts val="0"/>
                </a:spcBef>
                <a:spcAft>
                  <a:spcPts val="0"/>
                </a:spcAft>
              </a:pPr>
              <a:t>‹#›</a:t>
            </a:fld>
            <a:endParaRPr lang="en-US">
              <a:solidFill>
                <a:srgbClr val="676A55"/>
              </a:solidFill>
              <a:latin typeface="Century Gothic"/>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60" r:id="rId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b="1"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b="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b="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b="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b="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18BFC55D-3742-4979-A5E3-8CB202FA407E}" type="datetime1">
              <a:rPr lang="en-US" smtClean="0">
                <a:solidFill>
                  <a:srgbClr val="676A55"/>
                </a:solidFill>
                <a:latin typeface="Century Gothic"/>
              </a:rPr>
              <a:pPr fontAlgn="auto">
                <a:spcBef>
                  <a:spcPts val="0"/>
                </a:spcBef>
                <a:spcAft>
                  <a:spcPts val="0"/>
                </a:spcAft>
              </a:pPr>
              <a:t>9/27/2012</a:t>
            </a:fld>
            <a:endParaRPr lang="en-US">
              <a:solidFill>
                <a:srgbClr val="676A55"/>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en-US">
              <a:solidFill>
                <a:srgbClr val="676A55"/>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EB185F84-084A-4ED5-BC7F-34938048D420}" type="slidenum">
              <a:rPr lang="en-US" smtClean="0">
                <a:solidFill>
                  <a:srgbClr val="676A55"/>
                </a:solidFill>
                <a:latin typeface="Century Gothic"/>
              </a:rPr>
              <a:pPr fontAlgn="auto">
                <a:spcBef>
                  <a:spcPts val="0"/>
                </a:spcBef>
                <a:spcAft>
                  <a:spcPts val="0"/>
                </a:spcAft>
              </a:pPr>
              <a:t>‹#›</a:t>
            </a:fld>
            <a:endParaRPr lang="en-US">
              <a:solidFill>
                <a:srgbClr val="676A55"/>
              </a:solidFill>
              <a:latin typeface="Century Gothic"/>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62" r:id="rId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b="1"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b="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b="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b="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b="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18BFC55D-3742-4979-A5E3-8CB202FA407E}" type="datetime1">
              <a:rPr lang="en-US" smtClean="0">
                <a:solidFill>
                  <a:srgbClr val="676A55"/>
                </a:solidFill>
                <a:latin typeface="Century Gothic"/>
              </a:rPr>
              <a:pPr fontAlgn="auto">
                <a:spcBef>
                  <a:spcPts val="0"/>
                </a:spcBef>
                <a:spcAft>
                  <a:spcPts val="0"/>
                </a:spcAft>
              </a:pPr>
              <a:t>9/27/2012</a:t>
            </a:fld>
            <a:endParaRPr lang="en-US">
              <a:solidFill>
                <a:srgbClr val="676A55"/>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en-US">
              <a:solidFill>
                <a:srgbClr val="676A55"/>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EB185F84-084A-4ED5-BC7F-34938048D420}" type="slidenum">
              <a:rPr lang="en-US" smtClean="0">
                <a:solidFill>
                  <a:srgbClr val="676A55"/>
                </a:solidFill>
                <a:latin typeface="Century Gothic"/>
              </a:rPr>
              <a:pPr fontAlgn="auto">
                <a:spcBef>
                  <a:spcPts val="0"/>
                </a:spcBef>
                <a:spcAft>
                  <a:spcPts val="0"/>
                </a:spcAft>
              </a:pPr>
              <a:t>‹#›</a:t>
            </a:fld>
            <a:endParaRPr lang="en-US">
              <a:solidFill>
                <a:srgbClr val="676A55"/>
              </a:solidFill>
              <a:latin typeface="Century Gothic"/>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64" r:id="rId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b="1"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b="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b="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b="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b="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18BFC55D-3742-4979-A5E3-8CB202FA407E}" type="datetime1">
              <a:rPr lang="en-US" smtClean="0">
                <a:solidFill>
                  <a:srgbClr val="676A55"/>
                </a:solidFill>
                <a:latin typeface="Century Gothic"/>
              </a:rPr>
              <a:pPr fontAlgn="auto">
                <a:spcBef>
                  <a:spcPts val="0"/>
                </a:spcBef>
                <a:spcAft>
                  <a:spcPts val="0"/>
                </a:spcAft>
              </a:pPr>
              <a:t>9/27/2012</a:t>
            </a:fld>
            <a:endParaRPr lang="en-US">
              <a:solidFill>
                <a:srgbClr val="676A55"/>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en-US">
              <a:solidFill>
                <a:srgbClr val="676A55"/>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EB185F84-084A-4ED5-BC7F-34938048D420}" type="slidenum">
              <a:rPr lang="en-US" smtClean="0">
                <a:solidFill>
                  <a:srgbClr val="676A55"/>
                </a:solidFill>
                <a:latin typeface="Century Gothic"/>
              </a:rPr>
              <a:pPr fontAlgn="auto">
                <a:spcBef>
                  <a:spcPts val="0"/>
                </a:spcBef>
                <a:spcAft>
                  <a:spcPts val="0"/>
                </a:spcAft>
              </a:pPr>
              <a:t>‹#›</a:t>
            </a:fld>
            <a:endParaRPr lang="en-US">
              <a:solidFill>
                <a:srgbClr val="676A55"/>
              </a:solidFill>
              <a:latin typeface="Century Gothic"/>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66" r:id="rId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b="1"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b="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b="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b="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b="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18BFC55D-3742-4979-A5E3-8CB202FA407E}" type="datetime1">
              <a:rPr lang="en-US" smtClean="0">
                <a:solidFill>
                  <a:srgbClr val="676A55"/>
                </a:solidFill>
                <a:latin typeface="Century Gothic"/>
              </a:rPr>
              <a:pPr fontAlgn="auto">
                <a:spcBef>
                  <a:spcPts val="0"/>
                </a:spcBef>
                <a:spcAft>
                  <a:spcPts val="0"/>
                </a:spcAft>
              </a:pPr>
              <a:t>9/27/2012</a:t>
            </a:fld>
            <a:endParaRPr lang="en-US">
              <a:solidFill>
                <a:srgbClr val="676A55"/>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en-US">
              <a:solidFill>
                <a:srgbClr val="676A55"/>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EB185F84-084A-4ED5-BC7F-34938048D420}" type="slidenum">
              <a:rPr lang="en-US" smtClean="0">
                <a:solidFill>
                  <a:srgbClr val="676A55"/>
                </a:solidFill>
                <a:latin typeface="Century Gothic"/>
              </a:rPr>
              <a:pPr fontAlgn="auto">
                <a:spcBef>
                  <a:spcPts val="0"/>
                </a:spcBef>
                <a:spcAft>
                  <a:spcPts val="0"/>
                </a:spcAft>
              </a:pPr>
              <a:t>‹#›</a:t>
            </a:fld>
            <a:endParaRPr lang="en-US">
              <a:solidFill>
                <a:srgbClr val="676A55"/>
              </a:solidFill>
              <a:latin typeface="Century Gothic"/>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68" r:id="rId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b="1"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b="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b="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b="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b="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18BFC55D-3742-4979-A5E3-8CB202FA407E}" type="datetime1">
              <a:rPr lang="en-US" smtClean="0">
                <a:solidFill>
                  <a:srgbClr val="676A55"/>
                </a:solidFill>
                <a:latin typeface="Century Gothic"/>
              </a:rPr>
              <a:pPr fontAlgn="auto">
                <a:spcBef>
                  <a:spcPts val="0"/>
                </a:spcBef>
                <a:spcAft>
                  <a:spcPts val="0"/>
                </a:spcAft>
              </a:pPr>
              <a:t>9/27/2012</a:t>
            </a:fld>
            <a:endParaRPr lang="en-US">
              <a:solidFill>
                <a:srgbClr val="676A55"/>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en-US">
              <a:solidFill>
                <a:srgbClr val="676A55"/>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EB185F84-084A-4ED5-BC7F-34938048D420}" type="slidenum">
              <a:rPr lang="en-US" smtClean="0">
                <a:solidFill>
                  <a:srgbClr val="676A55"/>
                </a:solidFill>
                <a:latin typeface="Century Gothic"/>
              </a:rPr>
              <a:pPr fontAlgn="auto">
                <a:spcBef>
                  <a:spcPts val="0"/>
                </a:spcBef>
                <a:spcAft>
                  <a:spcPts val="0"/>
                </a:spcAft>
              </a:pPr>
              <a:t>‹#›</a:t>
            </a:fld>
            <a:endParaRPr lang="en-US">
              <a:solidFill>
                <a:srgbClr val="676A55"/>
              </a:solidFill>
              <a:latin typeface="Century Gothic"/>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70" r:id="rId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b="1"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b="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b="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b="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b="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18BFC55D-3742-4979-A5E3-8CB202FA407E}" type="datetime1">
              <a:rPr lang="en-US" smtClean="0">
                <a:solidFill>
                  <a:srgbClr val="676A55"/>
                </a:solidFill>
                <a:latin typeface="Century Gothic"/>
              </a:rPr>
              <a:pPr fontAlgn="auto">
                <a:spcBef>
                  <a:spcPts val="0"/>
                </a:spcBef>
                <a:spcAft>
                  <a:spcPts val="0"/>
                </a:spcAft>
              </a:pPr>
              <a:t>9/27/2012</a:t>
            </a:fld>
            <a:endParaRPr lang="en-US">
              <a:solidFill>
                <a:srgbClr val="676A55"/>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en-US">
              <a:solidFill>
                <a:srgbClr val="676A55"/>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EB185F84-084A-4ED5-BC7F-34938048D420}" type="slidenum">
              <a:rPr lang="en-US" smtClean="0">
                <a:solidFill>
                  <a:srgbClr val="676A55"/>
                </a:solidFill>
                <a:latin typeface="Century Gothic"/>
              </a:rPr>
              <a:pPr fontAlgn="auto">
                <a:spcBef>
                  <a:spcPts val="0"/>
                </a:spcBef>
                <a:spcAft>
                  <a:spcPts val="0"/>
                </a:spcAft>
              </a:pPr>
              <a:t>‹#›</a:t>
            </a:fld>
            <a:endParaRPr lang="en-US">
              <a:solidFill>
                <a:srgbClr val="676A55"/>
              </a:solidFill>
              <a:latin typeface="Century Gothic"/>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72" r:id="rId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b="1"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b="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b="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b="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b="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18BFC55D-3742-4979-A5E3-8CB202FA407E}" type="datetime1">
              <a:rPr lang="en-US" smtClean="0">
                <a:solidFill>
                  <a:srgbClr val="676A55"/>
                </a:solidFill>
                <a:latin typeface="Century Gothic"/>
              </a:rPr>
              <a:pPr fontAlgn="auto">
                <a:spcBef>
                  <a:spcPts val="0"/>
                </a:spcBef>
                <a:spcAft>
                  <a:spcPts val="0"/>
                </a:spcAft>
              </a:pPr>
              <a:t>9/27/2012</a:t>
            </a:fld>
            <a:endParaRPr lang="en-US">
              <a:solidFill>
                <a:srgbClr val="676A55"/>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en-US">
              <a:solidFill>
                <a:srgbClr val="676A55"/>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EB185F84-084A-4ED5-BC7F-34938048D420}" type="slidenum">
              <a:rPr lang="en-US" smtClean="0">
                <a:solidFill>
                  <a:srgbClr val="676A55"/>
                </a:solidFill>
                <a:latin typeface="Century Gothic"/>
              </a:rPr>
              <a:pPr fontAlgn="auto">
                <a:spcBef>
                  <a:spcPts val="0"/>
                </a:spcBef>
                <a:spcAft>
                  <a:spcPts val="0"/>
                </a:spcAft>
              </a:pPr>
              <a:t>‹#›</a:t>
            </a:fld>
            <a:endParaRPr lang="en-US">
              <a:solidFill>
                <a:srgbClr val="676A55"/>
              </a:solidFill>
              <a:latin typeface="Century Gothic"/>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74" r:id="rId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b="1"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b="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b="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b="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b="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18BFC55D-3742-4979-A5E3-8CB202FA407E}" type="datetime1">
              <a:rPr lang="en-US" smtClean="0">
                <a:solidFill>
                  <a:srgbClr val="676A55"/>
                </a:solidFill>
                <a:latin typeface="Century Gothic"/>
              </a:rPr>
              <a:pPr fontAlgn="auto">
                <a:spcBef>
                  <a:spcPts val="0"/>
                </a:spcBef>
                <a:spcAft>
                  <a:spcPts val="0"/>
                </a:spcAft>
              </a:pPr>
              <a:t>9/27/2012</a:t>
            </a:fld>
            <a:endParaRPr lang="en-US">
              <a:solidFill>
                <a:srgbClr val="676A55"/>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en-US">
              <a:solidFill>
                <a:srgbClr val="676A55"/>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EB185F84-084A-4ED5-BC7F-34938048D420}" type="slidenum">
              <a:rPr lang="en-US" smtClean="0">
                <a:solidFill>
                  <a:srgbClr val="676A55"/>
                </a:solidFill>
                <a:latin typeface="Century Gothic"/>
              </a:rPr>
              <a:pPr fontAlgn="auto">
                <a:spcBef>
                  <a:spcPts val="0"/>
                </a:spcBef>
                <a:spcAft>
                  <a:spcPts val="0"/>
                </a:spcAft>
              </a:pPr>
              <a:t>‹#›</a:t>
            </a:fld>
            <a:endParaRPr lang="en-US">
              <a:solidFill>
                <a:srgbClr val="676A55"/>
              </a:solidFill>
              <a:latin typeface="Century Gothic"/>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76" r:id="rId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b="1"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b="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b="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b="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b="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18BFC55D-3742-4979-A5E3-8CB202FA407E}" type="datetime1">
              <a:rPr lang="en-US" smtClean="0">
                <a:solidFill>
                  <a:srgbClr val="676A55"/>
                </a:solidFill>
                <a:latin typeface="Century Gothic"/>
              </a:rPr>
              <a:pPr fontAlgn="auto">
                <a:spcBef>
                  <a:spcPts val="0"/>
                </a:spcBef>
                <a:spcAft>
                  <a:spcPts val="0"/>
                </a:spcAft>
              </a:pPr>
              <a:t>9/27/2012</a:t>
            </a:fld>
            <a:endParaRPr lang="en-US">
              <a:solidFill>
                <a:srgbClr val="676A55"/>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en-US">
              <a:solidFill>
                <a:srgbClr val="676A55"/>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EB185F84-084A-4ED5-BC7F-34938048D420}" type="slidenum">
              <a:rPr lang="en-US" smtClean="0">
                <a:solidFill>
                  <a:srgbClr val="676A55"/>
                </a:solidFill>
                <a:latin typeface="Century Gothic"/>
              </a:rPr>
              <a:pPr fontAlgn="auto">
                <a:spcBef>
                  <a:spcPts val="0"/>
                </a:spcBef>
                <a:spcAft>
                  <a:spcPts val="0"/>
                </a:spcAft>
              </a:pPr>
              <a:t>‹#›</a:t>
            </a:fld>
            <a:endParaRPr lang="en-US">
              <a:solidFill>
                <a:srgbClr val="676A55"/>
              </a:solidFill>
              <a:latin typeface="Century Gothic"/>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78" r:id="rId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b="1"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b="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b="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b="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b="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13" name="Title Placeholder 12"/>
          <p:cNvSpPr>
            <a:spLocks noGrp="1"/>
          </p:cNvSpPr>
          <p:nvPr>
            <p:ph type="title"/>
          </p:nvPr>
        </p:nvSpPr>
        <p:spPr>
          <a:xfrm>
            <a:off x="503238" y="4986338"/>
            <a:ext cx="8183562" cy="1050925"/>
          </a:xfrm>
          <a:prstGeom prst="rect">
            <a:avLst/>
          </a:prstGeom>
        </p:spPr>
        <p:txBody>
          <a:bodyPr vert="horz" anchor="b">
            <a:normAutofit/>
          </a:bodyPr>
          <a:lstStyle>
            <a:extLst/>
          </a:lstStyle>
          <a:p>
            <a:r>
              <a:rPr lang="en-US" smtClean="0"/>
              <a:t>Click to edit Master title style</a:t>
            </a:r>
            <a:endParaRPr lang="en-US"/>
          </a:p>
        </p:txBody>
      </p:sp>
      <p:sp>
        <p:nvSpPr>
          <p:cNvPr id="1031" name="Text Placeholder 3"/>
          <p:cNvSpPr>
            <a:spLocks noGrp="1"/>
          </p:cNvSpPr>
          <p:nvPr>
            <p:ph type="body" idx="1"/>
          </p:nvPr>
        </p:nvSpPr>
        <p:spPr bwMode="auto">
          <a:xfrm>
            <a:off x="503238" y="530225"/>
            <a:ext cx="8183562" cy="4187825"/>
          </a:xfrm>
          <a:prstGeom prst="rect">
            <a:avLst/>
          </a:prstGeom>
          <a:noFill/>
          <a:ln w="9525">
            <a:noFill/>
            <a:miter lim="800000"/>
            <a:headEnd/>
            <a:tailEnd/>
          </a:ln>
        </p:spPr>
        <p:txBody>
          <a:bodyPr vert="horz" wrap="square" lIns="182880"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 name="Date Placeholder 24"/>
          <p:cNvSpPr>
            <a:spLocks noGrp="1"/>
          </p:cNvSpPr>
          <p:nvPr>
            <p:ph type="dt" sz="half" idx="2"/>
          </p:nvPr>
        </p:nvSpPr>
        <p:spPr>
          <a:xfrm>
            <a:off x="3776663" y="6111875"/>
            <a:ext cx="22860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defRPr>
            </a:lvl1pPr>
            <a:extLst/>
          </a:lstStyle>
          <a:p>
            <a:pPr>
              <a:defRPr/>
            </a:pPr>
            <a:r>
              <a:rPr lang="en-US">
                <a:solidFill>
                  <a:srgbClr val="FBEEC9">
                    <a:shade val="50000"/>
                  </a:srgbClr>
                </a:solidFill>
              </a:rPr>
              <a:t>Cobb County Department of Transportation: VISIONS Light Rail  May 25, 2010</a:t>
            </a:r>
          </a:p>
        </p:txBody>
      </p:sp>
      <p:sp>
        <p:nvSpPr>
          <p:cNvPr id="18" name="Footer Placeholder 17"/>
          <p:cNvSpPr>
            <a:spLocks noGrp="1"/>
          </p:cNvSpPr>
          <p:nvPr>
            <p:ph type="ftr" sz="quarter" idx="3"/>
          </p:nvPr>
        </p:nvSpPr>
        <p:spPr>
          <a:xfrm>
            <a:off x="6062663" y="6111875"/>
            <a:ext cx="2286000" cy="365125"/>
          </a:xfrm>
          <a:prstGeom prst="rect">
            <a:avLst/>
          </a:prstGeom>
        </p:spPr>
        <p:txBody>
          <a:bodyPr vert="horz" anchor="b"/>
          <a:lstStyle>
            <a:lvl1pPr algn="l" eaLnBrk="1" fontAlgn="auto" latinLnBrk="0" hangingPunct="1">
              <a:spcBef>
                <a:spcPts val="0"/>
              </a:spcBef>
              <a:spcAft>
                <a:spcPts val="0"/>
              </a:spcAft>
              <a:defRPr kumimoji="0" sz="1000">
                <a:solidFill>
                  <a:schemeClr val="bg2">
                    <a:shade val="50000"/>
                  </a:schemeClr>
                </a:solidFill>
                <a:latin typeface="+mn-lt"/>
              </a:defRPr>
            </a:lvl1pPr>
            <a:extLst/>
          </a:lstStyle>
          <a:p>
            <a:pPr>
              <a:defRPr/>
            </a:pPr>
            <a:r>
              <a:rPr lang="en-US">
                <a:solidFill>
                  <a:srgbClr val="FBEEC9">
                    <a:shade val="50000"/>
                  </a:srgbClr>
                </a:solidFill>
              </a:rPr>
              <a:t>DRAFT</a:t>
            </a:r>
          </a:p>
        </p:txBody>
      </p:sp>
      <p:sp>
        <p:nvSpPr>
          <p:cNvPr id="5" name="Slide Number Placeholder 4"/>
          <p:cNvSpPr>
            <a:spLocks noGrp="1"/>
          </p:cNvSpPr>
          <p:nvPr>
            <p:ph type="sldNum" sz="quarter" idx="4"/>
          </p:nvPr>
        </p:nvSpPr>
        <p:spPr>
          <a:xfrm>
            <a:off x="8348663" y="6111875"/>
            <a:ext cx="4572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defRPr>
            </a:lvl1pPr>
            <a:extLst/>
          </a:lstStyle>
          <a:p>
            <a:pPr>
              <a:defRPr/>
            </a:pPr>
            <a:fld id="{43591842-B34E-4418-BAD8-70437379062A}" type="slidenum">
              <a:rPr lang="en-US">
                <a:solidFill>
                  <a:srgbClr val="FBEEC9">
                    <a:shade val="50000"/>
                  </a:srgbClr>
                </a:solidFill>
              </a:rPr>
              <a:pPr>
                <a:defRPr/>
              </a:pPr>
              <a:t>‹#›</a:t>
            </a:fld>
            <a:endParaRPr lang="en-US">
              <a:solidFill>
                <a:srgbClr val="FBEEC9">
                  <a:shade val="50000"/>
                </a:srgbClr>
              </a:solidFill>
            </a:endParaRPr>
          </a:p>
        </p:txBody>
      </p:sp>
    </p:spTree>
  </p:cSld>
  <p:clrMap bg1="lt1" tx1="dk1" bg2="lt2" tx2="dk2" accent1="accent1" accent2="accent2" accent3="accent3" accent4="accent4" accent5="accent5" accent6="accent6" hlink="hlink" folHlink="folHlink"/>
  <p:sldLayoutIdLst>
    <p:sldLayoutId id="2147483905" r:id="rId1"/>
  </p:sldLayoutIdLst>
  <p:hf hdr="0" dt="0"/>
  <p:txStyles>
    <p:titleStyle>
      <a:lvl1pPr algn="l" rtl="0" eaLnBrk="0" fontAlgn="base" hangingPunct="0">
        <a:spcBef>
          <a:spcPct val="0"/>
        </a:spcBef>
        <a:spcAft>
          <a:spcPct val="0"/>
        </a:spcAft>
        <a:defRPr sz="3600" b="1" kern="1200">
          <a:solidFill>
            <a:srgbClr val="FFB248"/>
          </a:solidFill>
          <a:effectLst>
            <a:outerShdw blurRad="53975" dist="22860" dir="5400000" algn="tl" rotWithShape="0">
              <a:srgbClr val="000000">
                <a:alpha val="55000"/>
              </a:srgbClr>
            </a:outerShdw>
          </a:effectLst>
          <a:latin typeface="+mj-lt"/>
          <a:ea typeface="+mj-ea"/>
          <a:cs typeface="+mj-cs"/>
        </a:defRPr>
      </a:lvl1pPr>
      <a:lvl2pPr algn="l" rtl="0" eaLnBrk="0" fontAlgn="base" hangingPunct="0">
        <a:spcBef>
          <a:spcPct val="0"/>
        </a:spcBef>
        <a:spcAft>
          <a:spcPct val="0"/>
        </a:spcAft>
        <a:defRPr sz="3600" b="1">
          <a:solidFill>
            <a:srgbClr val="FFB248"/>
          </a:solidFill>
          <a:latin typeface="Verdana" pitchFamily="34" charset="0"/>
        </a:defRPr>
      </a:lvl2pPr>
      <a:lvl3pPr algn="l" rtl="0" eaLnBrk="0" fontAlgn="base" hangingPunct="0">
        <a:spcBef>
          <a:spcPct val="0"/>
        </a:spcBef>
        <a:spcAft>
          <a:spcPct val="0"/>
        </a:spcAft>
        <a:defRPr sz="3600" b="1">
          <a:solidFill>
            <a:srgbClr val="FFB248"/>
          </a:solidFill>
          <a:latin typeface="Verdana" pitchFamily="34" charset="0"/>
        </a:defRPr>
      </a:lvl3pPr>
      <a:lvl4pPr algn="l" rtl="0" eaLnBrk="0" fontAlgn="base" hangingPunct="0">
        <a:spcBef>
          <a:spcPct val="0"/>
        </a:spcBef>
        <a:spcAft>
          <a:spcPct val="0"/>
        </a:spcAft>
        <a:defRPr sz="3600" b="1">
          <a:solidFill>
            <a:srgbClr val="FFB248"/>
          </a:solidFill>
          <a:latin typeface="Verdana" pitchFamily="34" charset="0"/>
        </a:defRPr>
      </a:lvl4pPr>
      <a:lvl5pPr algn="l" rtl="0" eaLnBrk="0" fontAlgn="base" hangingPunct="0">
        <a:spcBef>
          <a:spcPct val="0"/>
        </a:spcBef>
        <a:spcAft>
          <a:spcPct val="0"/>
        </a:spcAft>
        <a:defRPr sz="3600" b="1">
          <a:solidFill>
            <a:srgbClr val="FFB248"/>
          </a:solidFill>
          <a:latin typeface="Verdana" pitchFamily="34" charset="0"/>
        </a:defRPr>
      </a:lvl5pPr>
      <a:lvl6pPr marL="457200" algn="l" rtl="0" fontAlgn="base">
        <a:spcBef>
          <a:spcPct val="0"/>
        </a:spcBef>
        <a:spcAft>
          <a:spcPct val="0"/>
        </a:spcAft>
        <a:defRPr sz="3600" b="1">
          <a:solidFill>
            <a:srgbClr val="FFB248"/>
          </a:solidFill>
          <a:latin typeface="Verdana" pitchFamily="34" charset="0"/>
        </a:defRPr>
      </a:lvl6pPr>
      <a:lvl7pPr marL="914400" algn="l" rtl="0" fontAlgn="base">
        <a:spcBef>
          <a:spcPct val="0"/>
        </a:spcBef>
        <a:spcAft>
          <a:spcPct val="0"/>
        </a:spcAft>
        <a:defRPr sz="3600" b="1">
          <a:solidFill>
            <a:srgbClr val="FFB248"/>
          </a:solidFill>
          <a:latin typeface="Verdana" pitchFamily="34" charset="0"/>
        </a:defRPr>
      </a:lvl7pPr>
      <a:lvl8pPr marL="1371600" algn="l" rtl="0" fontAlgn="base">
        <a:spcBef>
          <a:spcPct val="0"/>
        </a:spcBef>
        <a:spcAft>
          <a:spcPct val="0"/>
        </a:spcAft>
        <a:defRPr sz="3600" b="1">
          <a:solidFill>
            <a:srgbClr val="FFB248"/>
          </a:solidFill>
          <a:latin typeface="Verdana" pitchFamily="34" charset="0"/>
        </a:defRPr>
      </a:lvl8pPr>
      <a:lvl9pPr marL="1828800" algn="l" rtl="0" fontAlgn="base">
        <a:spcBef>
          <a:spcPct val="0"/>
        </a:spcBef>
        <a:spcAft>
          <a:spcPct val="0"/>
        </a:spcAft>
        <a:defRPr sz="3600" b="1">
          <a:solidFill>
            <a:srgbClr val="FFB248"/>
          </a:solidFill>
          <a:latin typeface="Verdana" pitchFamily="34" charset="0"/>
        </a:defRPr>
      </a:lvl9pPr>
      <a:extLst/>
    </p:titleStyle>
    <p:bodyStyle>
      <a:lvl1pPr marL="265113" indent="-265113" algn="l" rtl="0" eaLnBrk="0" fontAlgn="base" hangingPunct="0">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eaLnBrk="0" fontAlgn="base" hangingPunct="0">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eaLnBrk="0" fontAlgn="base" hangingPunct="0">
        <a:spcBef>
          <a:spcPts val="250"/>
        </a:spcBef>
        <a:spcAft>
          <a:spcPct val="0"/>
        </a:spcAft>
        <a:buClr>
          <a:srgbClr val="E96D4D"/>
        </a:buClr>
        <a:buSzPct val="100000"/>
        <a:buFont typeface="Wingdings 2" pitchFamily="18" charset="2"/>
        <a:buChar char=""/>
        <a:defRPr sz="2200" kern="1200">
          <a:solidFill>
            <a:schemeClr val="tx1"/>
          </a:solidFill>
          <a:latin typeface="+mn-lt"/>
          <a:ea typeface="+mn-ea"/>
          <a:cs typeface="+mn-cs"/>
        </a:defRPr>
      </a:lvl3pPr>
      <a:lvl4pPr marL="1023938" indent="-182563" algn="l" rtl="0" eaLnBrk="0" fontAlgn="base" hangingPunct="0">
        <a:spcBef>
          <a:spcPts val="225"/>
        </a:spcBef>
        <a:spcAft>
          <a:spcPct val="0"/>
        </a:spcAft>
        <a:buClr>
          <a:srgbClr val="E96D4D"/>
        </a:buClr>
        <a:buSzPct val="112000"/>
        <a:buFont typeface="Verdana" pitchFamily="34" charset="0"/>
        <a:buChar char="◦"/>
        <a:defRPr sz="1900" kern="1200">
          <a:solidFill>
            <a:schemeClr val="tx1"/>
          </a:solidFill>
          <a:latin typeface="+mn-lt"/>
          <a:ea typeface="+mn-ea"/>
          <a:cs typeface="+mn-cs"/>
        </a:defRPr>
      </a:lvl4pPr>
      <a:lvl5pPr marL="1279525" indent="-182563" algn="l" rtl="0" eaLnBrk="0" fontAlgn="base" hangingPunct="0">
        <a:spcBef>
          <a:spcPts val="250"/>
        </a:spcBef>
        <a:spcAft>
          <a:spcPct val="0"/>
        </a:spcAft>
        <a:buClr>
          <a:srgbClr val="E48F7B"/>
        </a:buClr>
        <a:buSzPct val="100000"/>
        <a:buFont typeface="Wingdings 2" pitchFamily="18" charset="2"/>
        <a:buChar char=""/>
        <a:defRPr sz="20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18BFC55D-3742-4979-A5E3-8CB202FA407E}" type="datetime1">
              <a:rPr lang="en-US" smtClean="0">
                <a:solidFill>
                  <a:srgbClr val="676A55"/>
                </a:solidFill>
                <a:latin typeface="Century Gothic"/>
              </a:rPr>
              <a:pPr fontAlgn="auto">
                <a:spcBef>
                  <a:spcPts val="0"/>
                </a:spcBef>
                <a:spcAft>
                  <a:spcPts val="0"/>
                </a:spcAft>
              </a:pPr>
              <a:t>9/27/2012</a:t>
            </a:fld>
            <a:endParaRPr lang="en-US">
              <a:solidFill>
                <a:srgbClr val="676A55"/>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en-US">
              <a:solidFill>
                <a:srgbClr val="676A55"/>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EB185F84-084A-4ED5-BC7F-34938048D420}" type="slidenum">
              <a:rPr lang="en-US" smtClean="0">
                <a:solidFill>
                  <a:srgbClr val="676A55"/>
                </a:solidFill>
                <a:latin typeface="Century Gothic"/>
              </a:rPr>
              <a:pPr fontAlgn="auto">
                <a:spcBef>
                  <a:spcPts val="0"/>
                </a:spcBef>
                <a:spcAft>
                  <a:spcPts val="0"/>
                </a:spcAft>
              </a:pPr>
              <a:t>‹#›</a:t>
            </a:fld>
            <a:endParaRPr lang="en-US">
              <a:solidFill>
                <a:srgbClr val="676A55"/>
              </a:solidFill>
              <a:latin typeface="Century Gothic"/>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80" r:id="rId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b="1"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b="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b="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b="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b="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18BFC55D-3742-4979-A5E3-8CB202FA407E}" type="datetime1">
              <a:rPr lang="en-US" smtClean="0">
                <a:solidFill>
                  <a:srgbClr val="676A55"/>
                </a:solidFill>
                <a:latin typeface="Century Gothic"/>
              </a:rPr>
              <a:pPr fontAlgn="auto">
                <a:spcBef>
                  <a:spcPts val="0"/>
                </a:spcBef>
                <a:spcAft>
                  <a:spcPts val="0"/>
                </a:spcAft>
              </a:pPr>
              <a:t>9/27/2012</a:t>
            </a:fld>
            <a:endParaRPr lang="en-US">
              <a:solidFill>
                <a:srgbClr val="676A55"/>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en-US">
              <a:solidFill>
                <a:srgbClr val="676A55"/>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EB185F84-084A-4ED5-BC7F-34938048D420}" type="slidenum">
              <a:rPr lang="en-US" smtClean="0">
                <a:solidFill>
                  <a:srgbClr val="676A55"/>
                </a:solidFill>
                <a:latin typeface="Century Gothic"/>
              </a:rPr>
              <a:pPr fontAlgn="auto">
                <a:spcBef>
                  <a:spcPts val="0"/>
                </a:spcBef>
                <a:spcAft>
                  <a:spcPts val="0"/>
                </a:spcAft>
              </a:pPr>
              <a:t>‹#›</a:t>
            </a:fld>
            <a:endParaRPr lang="en-US">
              <a:solidFill>
                <a:srgbClr val="676A55"/>
              </a:solidFill>
              <a:latin typeface="Century Gothic"/>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82" r:id="rId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b="1"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b="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b="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b="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b="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18BFC55D-3742-4979-A5E3-8CB202FA407E}" type="datetime1">
              <a:rPr lang="en-US" smtClean="0">
                <a:solidFill>
                  <a:srgbClr val="676A55"/>
                </a:solidFill>
                <a:latin typeface="Century Gothic"/>
              </a:rPr>
              <a:pPr fontAlgn="auto">
                <a:spcBef>
                  <a:spcPts val="0"/>
                </a:spcBef>
                <a:spcAft>
                  <a:spcPts val="0"/>
                </a:spcAft>
              </a:pPr>
              <a:t>9/27/2012</a:t>
            </a:fld>
            <a:endParaRPr lang="en-US">
              <a:solidFill>
                <a:srgbClr val="676A55"/>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en-US">
              <a:solidFill>
                <a:srgbClr val="676A55"/>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EB185F84-084A-4ED5-BC7F-34938048D420}" type="slidenum">
              <a:rPr lang="en-US" smtClean="0">
                <a:solidFill>
                  <a:srgbClr val="676A55"/>
                </a:solidFill>
                <a:latin typeface="Century Gothic"/>
              </a:rPr>
              <a:pPr fontAlgn="auto">
                <a:spcBef>
                  <a:spcPts val="0"/>
                </a:spcBef>
                <a:spcAft>
                  <a:spcPts val="0"/>
                </a:spcAft>
              </a:pPr>
              <a:t>‹#›</a:t>
            </a:fld>
            <a:endParaRPr lang="en-US">
              <a:solidFill>
                <a:srgbClr val="676A55"/>
              </a:solidFill>
              <a:latin typeface="Century Gothic"/>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84" r:id="rId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b="1"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b="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b="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b="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b="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18BFC55D-3742-4979-A5E3-8CB202FA407E}" type="datetime1">
              <a:rPr lang="en-US" smtClean="0">
                <a:solidFill>
                  <a:srgbClr val="676A55"/>
                </a:solidFill>
                <a:latin typeface="Century Gothic"/>
              </a:rPr>
              <a:pPr fontAlgn="auto">
                <a:spcBef>
                  <a:spcPts val="0"/>
                </a:spcBef>
                <a:spcAft>
                  <a:spcPts val="0"/>
                </a:spcAft>
              </a:pPr>
              <a:t>9/27/2012</a:t>
            </a:fld>
            <a:endParaRPr lang="en-US">
              <a:solidFill>
                <a:srgbClr val="676A55"/>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en-US">
              <a:solidFill>
                <a:srgbClr val="676A55"/>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EB185F84-084A-4ED5-BC7F-34938048D420}" type="slidenum">
              <a:rPr lang="en-US" smtClean="0">
                <a:solidFill>
                  <a:srgbClr val="676A55"/>
                </a:solidFill>
                <a:latin typeface="Century Gothic"/>
              </a:rPr>
              <a:pPr fontAlgn="auto">
                <a:spcBef>
                  <a:spcPts val="0"/>
                </a:spcBef>
                <a:spcAft>
                  <a:spcPts val="0"/>
                </a:spcAft>
              </a:pPr>
              <a:t>‹#›</a:t>
            </a:fld>
            <a:endParaRPr lang="en-US">
              <a:solidFill>
                <a:srgbClr val="676A55"/>
              </a:solidFill>
              <a:latin typeface="Century Gothic"/>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86" r:id="rId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b="1"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b="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b="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b="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b="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18BFC55D-3742-4979-A5E3-8CB202FA407E}" type="datetime1">
              <a:rPr lang="en-US" smtClean="0">
                <a:solidFill>
                  <a:srgbClr val="676A55"/>
                </a:solidFill>
                <a:latin typeface="Century Gothic"/>
              </a:rPr>
              <a:pPr fontAlgn="auto">
                <a:spcBef>
                  <a:spcPts val="0"/>
                </a:spcBef>
                <a:spcAft>
                  <a:spcPts val="0"/>
                </a:spcAft>
              </a:pPr>
              <a:t>9/27/2012</a:t>
            </a:fld>
            <a:endParaRPr lang="en-US">
              <a:solidFill>
                <a:srgbClr val="676A55"/>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en-US">
              <a:solidFill>
                <a:srgbClr val="676A55"/>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EB185F84-084A-4ED5-BC7F-34938048D420}" type="slidenum">
              <a:rPr lang="en-US" smtClean="0">
                <a:solidFill>
                  <a:srgbClr val="676A55"/>
                </a:solidFill>
                <a:latin typeface="Century Gothic"/>
              </a:rPr>
              <a:pPr fontAlgn="auto">
                <a:spcBef>
                  <a:spcPts val="0"/>
                </a:spcBef>
                <a:spcAft>
                  <a:spcPts val="0"/>
                </a:spcAft>
              </a:pPr>
              <a:t>‹#›</a:t>
            </a:fld>
            <a:endParaRPr lang="en-US">
              <a:solidFill>
                <a:srgbClr val="676A55"/>
              </a:solidFill>
              <a:latin typeface="Century Gothic"/>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88" r:id="rId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b="1"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b="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b="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b="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b="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18BFC55D-3742-4979-A5E3-8CB202FA407E}" type="datetime1">
              <a:rPr lang="en-US" smtClean="0">
                <a:solidFill>
                  <a:srgbClr val="676A55"/>
                </a:solidFill>
                <a:latin typeface="Century Gothic"/>
              </a:rPr>
              <a:pPr fontAlgn="auto">
                <a:spcBef>
                  <a:spcPts val="0"/>
                </a:spcBef>
                <a:spcAft>
                  <a:spcPts val="0"/>
                </a:spcAft>
              </a:pPr>
              <a:t>9/27/2012</a:t>
            </a:fld>
            <a:endParaRPr lang="en-US">
              <a:solidFill>
                <a:srgbClr val="676A55"/>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en-US">
              <a:solidFill>
                <a:srgbClr val="676A55"/>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EB185F84-084A-4ED5-BC7F-34938048D420}" type="slidenum">
              <a:rPr lang="en-US" smtClean="0">
                <a:solidFill>
                  <a:srgbClr val="676A55"/>
                </a:solidFill>
                <a:latin typeface="Century Gothic"/>
              </a:rPr>
              <a:pPr fontAlgn="auto">
                <a:spcBef>
                  <a:spcPts val="0"/>
                </a:spcBef>
                <a:spcAft>
                  <a:spcPts val="0"/>
                </a:spcAft>
              </a:pPr>
              <a:t>‹#›</a:t>
            </a:fld>
            <a:endParaRPr lang="en-US">
              <a:solidFill>
                <a:srgbClr val="676A55"/>
              </a:solidFill>
              <a:latin typeface="Century Gothic"/>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90" r:id="rId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b="1"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b="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b="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b="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b="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18BFC55D-3742-4979-A5E3-8CB202FA407E}" type="datetime1">
              <a:rPr lang="en-US" smtClean="0">
                <a:solidFill>
                  <a:srgbClr val="676A55"/>
                </a:solidFill>
                <a:latin typeface="Century Gothic"/>
              </a:rPr>
              <a:pPr fontAlgn="auto">
                <a:spcBef>
                  <a:spcPts val="0"/>
                </a:spcBef>
                <a:spcAft>
                  <a:spcPts val="0"/>
                </a:spcAft>
              </a:pPr>
              <a:t>9/27/2012</a:t>
            </a:fld>
            <a:endParaRPr lang="en-US">
              <a:solidFill>
                <a:srgbClr val="676A55"/>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en-US">
              <a:solidFill>
                <a:srgbClr val="676A55"/>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EB185F84-084A-4ED5-BC7F-34938048D420}" type="slidenum">
              <a:rPr lang="en-US" smtClean="0">
                <a:solidFill>
                  <a:srgbClr val="676A55"/>
                </a:solidFill>
                <a:latin typeface="Century Gothic"/>
              </a:rPr>
              <a:pPr fontAlgn="auto">
                <a:spcBef>
                  <a:spcPts val="0"/>
                </a:spcBef>
                <a:spcAft>
                  <a:spcPts val="0"/>
                </a:spcAft>
              </a:pPr>
              <a:t>‹#›</a:t>
            </a:fld>
            <a:endParaRPr lang="en-US">
              <a:solidFill>
                <a:srgbClr val="676A55"/>
              </a:solidFill>
              <a:latin typeface="Century Gothic"/>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92" r:id="rId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b="1"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b="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b="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b="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b="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18BFC55D-3742-4979-A5E3-8CB202FA407E}" type="datetime1">
              <a:rPr lang="en-US" smtClean="0">
                <a:solidFill>
                  <a:srgbClr val="676A55"/>
                </a:solidFill>
                <a:latin typeface="Century Gothic"/>
              </a:rPr>
              <a:pPr fontAlgn="auto">
                <a:spcBef>
                  <a:spcPts val="0"/>
                </a:spcBef>
                <a:spcAft>
                  <a:spcPts val="0"/>
                </a:spcAft>
              </a:pPr>
              <a:t>9/27/2012</a:t>
            </a:fld>
            <a:endParaRPr lang="en-US">
              <a:solidFill>
                <a:srgbClr val="676A55"/>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en-US">
              <a:solidFill>
                <a:srgbClr val="676A55"/>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EB185F84-084A-4ED5-BC7F-34938048D420}" type="slidenum">
              <a:rPr lang="en-US" smtClean="0">
                <a:solidFill>
                  <a:srgbClr val="676A55"/>
                </a:solidFill>
                <a:latin typeface="Century Gothic"/>
              </a:rPr>
              <a:pPr fontAlgn="auto">
                <a:spcBef>
                  <a:spcPts val="0"/>
                </a:spcBef>
                <a:spcAft>
                  <a:spcPts val="0"/>
                </a:spcAft>
              </a:pPr>
              <a:t>‹#›</a:t>
            </a:fld>
            <a:endParaRPr lang="en-US">
              <a:solidFill>
                <a:srgbClr val="676A55"/>
              </a:solidFill>
              <a:latin typeface="Century Gothic"/>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94" r:id="rId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b="1"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b="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b="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b="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b="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18BFC55D-3742-4979-A5E3-8CB202FA407E}" type="datetime1">
              <a:rPr lang="en-US" smtClean="0">
                <a:solidFill>
                  <a:srgbClr val="676A55"/>
                </a:solidFill>
                <a:latin typeface="Century Gothic"/>
              </a:rPr>
              <a:pPr fontAlgn="auto">
                <a:spcBef>
                  <a:spcPts val="0"/>
                </a:spcBef>
                <a:spcAft>
                  <a:spcPts val="0"/>
                </a:spcAft>
              </a:pPr>
              <a:t>9/27/2012</a:t>
            </a:fld>
            <a:endParaRPr lang="en-US">
              <a:solidFill>
                <a:srgbClr val="676A55"/>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en-US">
              <a:solidFill>
                <a:srgbClr val="676A55"/>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EB185F84-084A-4ED5-BC7F-34938048D420}" type="slidenum">
              <a:rPr lang="en-US" smtClean="0">
                <a:solidFill>
                  <a:srgbClr val="676A55"/>
                </a:solidFill>
                <a:latin typeface="Century Gothic"/>
              </a:rPr>
              <a:pPr fontAlgn="auto">
                <a:spcBef>
                  <a:spcPts val="0"/>
                </a:spcBef>
                <a:spcAft>
                  <a:spcPts val="0"/>
                </a:spcAft>
              </a:pPr>
              <a:t>‹#›</a:t>
            </a:fld>
            <a:endParaRPr lang="en-US">
              <a:solidFill>
                <a:srgbClr val="676A55"/>
              </a:solidFill>
              <a:latin typeface="Century Gothic"/>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96" r:id="rId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b="1"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b="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b="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b="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b="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18BFC55D-3742-4979-A5E3-8CB202FA407E}" type="datetime1">
              <a:rPr lang="en-US" smtClean="0">
                <a:solidFill>
                  <a:srgbClr val="676A55"/>
                </a:solidFill>
                <a:latin typeface="Century Gothic"/>
              </a:rPr>
              <a:pPr fontAlgn="auto">
                <a:spcBef>
                  <a:spcPts val="0"/>
                </a:spcBef>
                <a:spcAft>
                  <a:spcPts val="0"/>
                </a:spcAft>
              </a:pPr>
              <a:t>9/27/2012</a:t>
            </a:fld>
            <a:endParaRPr lang="en-US">
              <a:solidFill>
                <a:srgbClr val="676A55"/>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en-US">
              <a:solidFill>
                <a:srgbClr val="676A55"/>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EB185F84-084A-4ED5-BC7F-34938048D420}" type="slidenum">
              <a:rPr lang="en-US" smtClean="0">
                <a:solidFill>
                  <a:srgbClr val="676A55"/>
                </a:solidFill>
                <a:latin typeface="Century Gothic"/>
              </a:rPr>
              <a:pPr fontAlgn="auto">
                <a:spcBef>
                  <a:spcPts val="0"/>
                </a:spcBef>
                <a:spcAft>
                  <a:spcPts val="0"/>
                </a:spcAft>
              </a:pPr>
              <a:t>‹#›</a:t>
            </a:fld>
            <a:endParaRPr lang="en-US">
              <a:solidFill>
                <a:srgbClr val="676A55"/>
              </a:solidFill>
              <a:latin typeface="Century Gothic"/>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98" r:id="rId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b="1"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b="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b="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b="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b="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13" name="Title Placeholder 12"/>
          <p:cNvSpPr>
            <a:spLocks noGrp="1"/>
          </p:cNvSpPr>
          <p:nvPr>
            <p:ph type="title"/>
          </p:nvPr>
        </p:nvSpPr>
        <p:spPr>
          <a:xfrm>
            <a:off x="503238" y="4986338"/>
            <a:ext cx="8183562" cy="1050925"/>
          </a:xfrm>
          <a:prstGeom prst="rect">
            <a:avLst/>
          </a:prstGeom>
        </p:spPr>
        <p:txBody>
          <a:bodyPr vert="horz" anchor="b">
            <a:normAutofit/>
          </a:bodyPr>
          <a:lstStyle>
            <a:extLst/>
          </a:lstStyle>
          <a:p>
            <a:r>
              <a:rPr lang="en-US" smtClean="0"/>
              <a:t>Click to edit Master title style</a:t>
            </a:r>
            <a:endParaRPr lang="en-US"/>
          </a:p>
        </p:txBody>
      </p:sp>
      <p:sp>
        <p:nvSpPr>
          <p:cNvPr id="1031" name="Text Placeholder 3"/>
          <p:cNvSpPr>
            <a:spLocks noGrp="1"/>
          </p:cNvSpPr>
          <p:nvPr>
            <p:ph type="body" idx="1"/>
          </p:nvPr>
        </p:nvSpPr>
        <p:spPr bwMode="auto">
          <a:xfrm>
            <a:off x="503238" y="530225"/>
            <a:ext cx="8183562" cy="4187825"/>
          </a:xfrm>
          <a:prstGeom prst="rect">
            <a:avLst/>
          </a:prstGeom>
          <a:noFill/>
          <a:ln w="9525">
            <a:noFill/>
            <a:miter lim="800000"/>
            <a:headEnd/>
            <a:tailEnd/>
          </a:ln>
        </p:spPr>
        <p:txBody>
          <a:bodyPr vert="horz" wrap="square" lIns="182880"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 name="Date Placeholder 24"/>
          <p:cNvSpPr>
            <a:spLocks noGrp="1"/>
          </p:cNvSpPr>
          <p:nvPr>
            <p:ph type="dt" sz="half" idx="2"/>
          </p:nvPr>
        </p:nvSpPr>
        <p:spPr>
          <a:xfrm>
            <a:off x="3776663" y="6111875"/>
            <a:ext cx="22860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defRPr>
            </a:lvl1pPr>
            <a:extLst/>
          </a:lstStyle>
          <a:p>
            <a:pPr>
              <a:defRPr/>
            </a:pPr>
            <a:r>
              <a:rPr lang="en-US">
                <a:solidFill>
                  <a:srgbClr val="FBEEC9">
                    <a:shade val="50000"/>
                  </a:srgbClr>
                </a:solidFill>
              </a:rPr>
              <a:t>Cobb County Department of Transportation: VISIONS Light Rail  May 25, 2010</a:t>
            </a:r>
          </a:p>
        </p:txBody>
      </p:sp>
      <p:sp>
        <p:nvSpPr>
          <p:cNvPr id="18" name="Footer Placeholder 17"/>
          <p:cNvSpPr>
            <a:spLocks noGrp="1"/>
          </p:cNvSpPr>
          <p:nvPr>
            <p:ph type="ftr" sz="quarter" idx="3"/>
          </p:nvPr>
        </p:nvSpPr>
        <p:spPr>
          <a:xfrm>
            <a:off x="6062663" y="6111875"/>
            <a:ext cx="2286000" cy="365125"/>
          </a:xfrm>
          <a:prstGeom prst="rect">
            <a:avLst/>
          </a:prstGeom>
        </p:spPr>
        <p:txBody>
          <a:bodyPr vert="horz" anchor="b"/>
          <a:lstStyle>
            <a:lvl1pPr algn="l" eaLnBrk="1" fontAlgn="auto" latinLnBrk="0" hangingPunct="1">
              <a:spcBef>
                <a:spcPts val="0"/>
              </a:spcBef>
              <a:spcAft>
                <a:spcPts val="0"/>
              </a:spcAft>
              <a:defRPr kumimoji="0" sz="1000">
                <a:solidFill>
                  <a:schemeClr val="bg2">
                    <a:shade val="50000"/>
                  </a:schemeClr>
                </a:solidFill>
                <a:latin typeface="+mn-lt"/>
              </a:defRPr>
            </a:lvl1pPr>
            <a:extLst/>
          </a:lstStyle>
          <a:p>
            <a:pPr>
              <a:defRPr/>
            </a:pPr>
            <a:r>
              <a:rPr lang="en-US">
                <a:solidFill>
                  <a:srgbClr val="FBEEC9">
                    <a:shade val="50000"/>
                  </a:srgbClr>
                </a:solidFill>
              </a:rPr>
              <a:t>DRAFT</a:t>
            </a:r>
          </a:p>
        </p:txBody>
      </p:sp>
      <p:sp>
        <p:nvSpPr>
          <p:cNvPr id="5" name="Slide Number Placeholder 4"/>
          <p:cNvSpPr>
            <a:spLocks noGrp="1"/>
          </p:cNvSpPr>
          <p:nvPr>
            <p:ph type="sldNum" sz="quarter" idx="4"/>
          </p:nvPr>
        </p:nvSpPr>
        <p:spPr>
          <a:xfrm>
            <a:off x="8348663" y="6111875"/>
            <a:ext cx="4572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defRPr>
            </a:lvl1pPr>
            <a:extLst/>
          </a:lstStyle>
          <a:p>
            <a:pPr>
              <a:defRPr/>
            </a:pPr>
            <a:fld id="{43591842-B34E-4418-BAD8-70437379062A}" type="slidenum">
              <a:rPr lang="en-US">
                <a:solidFill>
                  <a:srgbClr val="FBEEC9">
                    <a:shade val="50000"/>
                  </a:srgbClr>
                </a:solidFill>
              </a:rPr>
              <a:pPr>
                <a:defRPr/>
              </a:pPr>
              <a:t>‹#›</a:t>
            </a:fld>
            <a:endParaRPr lang="en-US">
              <a:solidFill>
                <a:srgbClr val="FBEEC9">
                  <a:shade val="50000"/>
                </a:srgbClr>
              </a:solidFill>
            </a:endParaRPr>
          </a:p>
        </p:txBody>
      </p:sp>
    </p:spTree>
  </p:cSld>
  <p:clrMap bg1="lt1" tx1="dk1" bg2="lt2" tx2="dk2" accent1="accent1" accent2="accent2" accent3="accent3" accent4="accent4" accent5="accent5" accent6="accent6" hlink="hlink" folHlink="folHlink"/>
  <p:sldLayoutIdLst>
    <p:sldLayoutId id="2147483907" r:id="rId1"/>
  </p:sldLayoutIdLst>
  <p:hf hdr="0" dt="0"/>
  <p:txStyles>
    <p:titleStyle>
      <a:lvl1pPr algn="l" rtl="0" eaLnBrk="0" fontAlgn="base" hangingPunct="0">
        <a:spcBef>
          <a:spcPct val="0"/>
        </a:spcBef>
        <a:spcAft>
          <a:spcPct val="0"/>
        </a:spcAft>
        <a:defRPr sz="3600" b="1" kern="1200">
          <a:solidFill>
            <a:srgbClr val="FFB248"/>
          </a:solidFill>
          <a:effectLst>
            <a:outerShdw blurRad="53975" dist="22860" dir="5400000" algn="tl" rotWithShape="0">
              <a:srgbClr val="000000">
                <a:alpha val="55000"/>
              </a:srgbClr>
            </a:outerShdw>
          </a:effectLst>
          <a:latin typeface="+mj-lt"/>
          <a:ea typeface="+mj-ea"/>
          <a:cs typeface="+mj-cs"/>
        </a:defRPr>
      </a:lvl1pPr>
      <a:lvl2pPr algn="l" rtl="0" eaLnBrk="0" fontAlgn="base" hangingPunct="0">
        <a:spcBef>
          <a:spcPct val="0"/>
        </a:spcBef>
        <a:spcAft>
          <a:spcPct val="0"/>
        </a:spcAft>
        <a:defRPr sz="3600" b="1">
          <a:solidFill>
            <a:srgbClr val="FFB248"/>
          </a:solidFill>
          <a:latin typeface="Verdana" pitchFamily="34" charset="0"/>
        </a:defRPr>
      </a:lvl2pPr>
      <a:lvl3pPr algn="l" rtl="0" eaLnBrk="0" fontAlgn="base" hangingPunct="0">
        <a:spcBef>
          <a:spcPct val="0"/>
        </a:spcBef>
        <a:spcAft>
          <a:spcPct val="0"/>
        </a:spcAft>
        <a:defRPr sz="3600" b="1">
          <a:solidFill>
            <a:srgbClr val="FFB248"/>
          </a:solidFill>
          <a:latin typeface="Verdana" pitchFamily="34" charset="0"/>
        </a:defRPr>
      </a:lvl3pPr>
      <a:lvl4pPr algn="l" rtl="0" eaLnBrk="0" fontAlgn="base" hangingPunct="0">
        <a:spcBef>
          <a:spcPct val="0"/>
        </a:spcBef>
        <a:spcAft>
          <a:spcPct val="0"/>
        </a:spcAft>
        <a:defRPr sz="3600" b="1">
          <a:solidFill>
            <a:srgbClr val="FFB248"/>
          </a:solidFill>
          <a:latin typeface="Verdana" pitchFamily="34" charset="0"/>
        </a:defRPr>
      </a:lvl4pPr>
      <a:lvl5pPr algn="l" rtl="0" eaLnBrk="0" fontAlgn="base" hangingPunct="0">
        <a:spcBef>
          <a:spcPct val="0"/>
        </a:spcBef>
        <a:spcAft>
          <a:spcPct val="0"/>
        </a:spcAft>
        <a:defRPr sz="3600" b="1">
          <a:solidFill>
            <a:srgbClr val="FFB248"/>
          </a:solidFill>
          <a:latin typeface="Verdana" pitchFamily="34" charset="0"/>
        </a:defRPr>
      </a:lvl5pPr>
      <a:lvl6pPr marL="457200" algn="l" rtl="0" fontAlgn="base">
        <a:spcBef>
          <a:spcPct val="0"/>
        </a:spcBef>
        <a:spcAft>
          <a:spcPct val="0"/>
        </a:spcAft>
        <a:defRPr sz="3600" b="1">
          <a:solidFill>
            <a:srgbClr val="FFB248"/>
          </a:solidFill>
          <a:latin typeface="Verdana" pitchFamily="34" charset="0"/>
        </a:defRPr>
      </a:lvl6pPr>
      <a:lvl7pPr marL="914400" algn="l" rtl="0" fontAlgn="base">
        <a:spcBef>
          <a:spcPct val="0"/>
        </a:spcBef>
        <a:spcAft>
          <a:spcPct val="0"/>
        </a:spcAft>
        <a:defRPr sz="3600" b="1">
          <a:solidFill>
            <a:srgbClr val="FFB248"/>
          </a:solidFill>
          <a:latin typeface="Verdana" pitchFamily="34" charset="0"/>
        </a:defRPr>
      </a:lvl7pPr>
      <a:lvl8pPr marL="1371600" algn="l" rtl="0" fontAlgn="base">
        <a:spcBef>
          <a:spcPct val="0"/>
        </a:spcBef>
        <a:spcAft>
          <a:spcPct val="0"/>
        </a:spcAft>
        <a:defRPr sz="3600" b="1">
          <a:solidFill>
            <a:srgbClr val="FFB248"/>
          </a:solidFill>
          <a:latin typeface="Verdana" pitchFamily="34" charset="0"/>
        </a:defRPr>
      </a:lvl8pPr>
      <a:lvl9pPr marL="1828800" algn="l" rtl="0" fontAlgn="base">
        <a:spcBef>
          <a:spcPct val="0"/>
        </a:spcBef>
        <a:spcAft>
          <a:spcPct val="0"/>
        </a:spcAft>
        <a:defRPr sz="3600" b="1">
          <a:solidFill>
            <a:srgbClr val="FFB248"/>
          </a:solidFill>
          <a:latin typeface="Verdana" pitchFamily="34" charset="0"/>
        </a:defRPr>
      </a:lvl9pPr>
      <a:extLst/>
    </p:titleStyle>
    <p:bodyStyle>
      <a:lvl1pPr marL="265113" indent="-265113" algn="l" rtl="0" eaLnBrk="0" fontAlgn="base" hangingPunct="0">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eaLnBrk="0" fontAlgn="base" hangingPunct="0">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eaLnBrk="0" fontAlgn="base" hangingPunct="0">
        <a:spcBef>
          <a:spcPts val="250"/>
        </a:spcBef>
        <a:spcAft>
          <a:spcPct val="0"/>
        </a:spcAft>
        <a:buClr>
          <a:srgbClr val="E96D4D"/>
        </a:buClr>
        <a:buSzPct val="100000"/>
        <a:buFont typeface="Wingdings 2" pitchFamily="18" charset="2"/>
        <a:buChar char=""/>
        <a:defRPr sz="2200" kern="1200">
          <a:solidFill>
            <a:schemeClr val="tx1"/>
          </a:solidFill>
          <a:latin typeface="+mn-lt"/>
          <a:ea typeface="+mn-ea"/>
          <a:cs typeface="+mn-cs"/>
        </a:defRPr>
      </a:lvl3pPr>
      <a:lvl4pPr marL="1023938" indent="-182563" algn="l" rtl="0" eaLnBrk="0" fontAlgn="base" hangingPunct="0">
        <a:spcBef>
          <a:spcPts val="225"/>
        </a:spcBef>
        <a:spcAft>
          <a:spcPct val="0"/>
        </a:spcAft>
        <a:buClr>
          <a:srgbClr val="E96D4D"/>
        </a:buClr>
        <a:buSzPct val="112000"/>
        <a:buFont typeface="Verdana" pitchFamily="34" charset="0"/>
        <a:buChar char="◦"/>
        <a:defRPr sz="1900" kern="1200">
          <a:solidFill>
            <a:schemeClr val="tx1"/>
          </a:solidFill>
          <a:latin typeface="+mn-lt"/>
          <a:ea typeface="+mn-ea"/>
          <a:cs typeface="+mn-cs"/>
        </a:defRPr>
      </a:lvl4pPr>
      <a:lvl5pPr marL="1279525" indent="-182563" algn="l" rtl="0" eaLnBrk="0" fontAlgn="base" hangingPunct="0">
        <a:spcBef>
          <a:spcPts val="250"/>
        </a:spcBef>
        <a:spcAft>
          <a:spcPct val="0"/>
        </a:spcAft>
        <a:buClr>
          <a:srgbClr val="E48F7B"/>
        </a:buClr>
        <a:buSzPct val="100000"/>
        <a:buFont typeface="Wingdings 2" pitchFamily="18" charset="2"/>
        <a:buChar char=""/>
        <a:defRPr sz="20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fontAlgn="auto">
              <a:spcBef>
                <a:spcPts val="0"/>
              </a:spcBef>
              <a:spcAft>
                <a:spcPts val="0"/>
              </a:spcAft>
            </a:pPr>
            <a:fld id="{18BFC55D-3742-4979-A5E3-8CB202FA407E}" type="datetime1">
              <a:rPr lang="en-US" smtClean="0">
                <a:solidFill>
                  <a:srgbClr val="676A55"/>
                </a:solidFill>
                <a:latin typeface="Century Gothic"/>
              </a:rPr>
              <a:pPr fontAlgn="auto">
                <a:spcBef>
                  <a:spcPts val="0"/>
                </a:spcBef>
                <a:spcAft>
                  <a:spcPts val="0"/>
                </a:spcAft>
              </a:pPr>
              <a:t>9/27/2012</a:t>
            </a:fld>
            <a:endParaRPr lang="en-US">
              <a:solidFill>
                <a:srgbClr val="676A55"/>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fontAlgn="auto">
              <a:spcBef>
                <a:spcPts val="0"/>
              </a:spcBef>
              <a:spcAft>
                <a:spcPts val="0"/>
              </a:spcAft>
            </a:pPr>
            <a:endParaRPr lang="en-US">
              <a:solidFill>
                <a:srgbClr val="676A55"/>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fontAlgn="auto">
              <a:spcBef>
                <a:spcPts val="0"/>
              </a:spcBef>
              <a:spcAft>
                <a:spcPts val="0"/>
              </a:spcAft>
            </a:pPr>
            <a:fld id="{EB185F84-084A-4ED5-BC7F-34938048D420}" type="slidenum">
              <a:rPr lang="en-US" smtClean="0">
                <a:solidFill>
                  <a:srgbClr val="676A55"/>
                </a:solidFill>
                <a:latin typeface="Century Gothic"/>
              </a:rPr>
              <a:pPr fontAlgn="auto">
                <a:spcBef>
                  <a:spcPts val="0"/>
                </a:spcBef>
                <a:spcAft>
                  <a:spcPts val="0"/>
                </a:spcAft>
              </a:pPr>
              <a:t>‹#›</a:t>
            </a:fld>
            <a:endParaRPr lang="en-US">
              <a:solidFill>
                <a:srgbClr val="676A55"/>
              </a:solidFill>
              <a:latin typeface="Century Gothic"/>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4000" r:id="rId1"/>
  </p:sldLayoutIdLst>
  <p:hf sldNum="0" hdr="0" ftr="0" dt="0"/>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b="1"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b="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b="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b="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b="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C206E19-35F5-4092-981C-64CD7BE6A4BD}" type="datetimeFigureOut">
              <a:rPr lang="en-US" smtClean="0">
                <a:solidFill>
                  <a:prstClr val="black">
                    <a:tint val="75000"/>
                  </a:prstClr>
                </a:solidFill>
                <a:latin typeface="Calibri"/>
              </a:rPr>
              <a:pPr fontAlgn="auto">
                <a:spcBef>
                  <a:spcPts val="0"/>
                </a:spcBef>
                <a:spcAft>
                  <a:spcPts val="0"/>
                </a:spcAft>
              </a:pPr>
              <a:t>9/27/2012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FB84C43-36A6-4A4F-8CC5-8A796466AA2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950700688"/>
      </p:ext>
    </p:extLst>
  </p:cSld>
  <p:clrMap bg1="lt1" tx1="dk1" bg2="lt2" tx2="dk2" accent1="accent1" accent2="accent2" accent3="accent3" accent4="accent4" accent5="accent5" accent6="accent6" hlink="hlink" folHlink="folHlink"/>
  <p:sldLayoutIdLst>
    <p:sldLayoutId id="2147484002" r:id="rId1"/>
    <p:sldLayoutId id="2147484003"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13" name="Title Placeholder 12"/>
          <p:cNvSpPr>
            <a:spLocks noGrp="1"/>
          </p:cNvSpPr>
          <p:nvPr>
            <p:ph type="title"/>
          </p:nvPr>
        </p:nvSpPr>
        <p:spPr>
          <a:xfrm>
            <a:off x="503238" y="4986338"/>
            <a:ext cx="8183562" cy="1050925"/>
          </a:xfrm>
          <a:prstGeom prst="rect">
            <a:avLst/>
          </a:prstGeom>
        </p:spPr>
        <p:txBody>
          <a:bodyPr vert="horz" anchor="b">
            <a:normAutofit/>
          </a:bodyPr>
          <a:lstStyle>
            <a:extLst/>
          </a:lstStyle>
          <a:p>
            <a:r>
              <a:rPr lang="en-US" smtClean="0"/>
              <a:t>Click to edit Master title style</a:t>
            </a:r>
            <a:endParaRPr lang="en-US"/>
          </a:p>
        </p:txBody>
      </p:sp>
      <p:sp>
        <p:nvSpPr>
          <p:cNvPr id="1031" name="Text Placeholder 3"/>
          <p:cNvSpPr>
            <a:spLocks noGrp="1"/>
          </p:cNvSpPr>
          <p:nvPr>
            <p:ph type="body" idx="1"/>
          </p:nvPr>
        </p:nvSpPr>
        <p:spPr bwMode="auto">
          <a:xfrm>
            <a:off x="503238" y="530225"/>
            <a:ext cx="8183562" cy="4187825"/>
          </a:xfrm>
          <a:prstGeom prst="rect">
            <a:avLst/>
          </a:prstGeom>
          <a:noFill/>
          <a:ln w="9525">
            <a:noFill/>
            <a:miter lim="800000"/>
            <a:headEnd/>
            <a:tailEnd/>
          </a:ln>
        </p:spPr>
        <p:txBody>
          <a:bodyPr vert="horz" wrap="square" lIns="182880"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 name="Date Placeholder 24"/>
          <p:cNvSpPr>
            <a:spLocks noGrp="1"/>
          </p:cNvSpPr>
          <p:nvPr>
            <p:ph type="dt" sz="half" idx="2"/>
          </p:nvPr>
        </p:nvSpPr>
        <p:spPr>
          <a:xfrm>
            <a:off x="3776663" y="6111875"/>
            <a:ext cx="22860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defRPr>
            </a:lvl1pPr>
            <a:extLst/>
          </a:lstStyle>
          <a:p>
            <a:pPr>
              <a:defRPr/>
            </a:pPr>
            <a:r>
              <a:rPr lang="en-US">
                <a:solidFill>
                  <a:srgbClr val="FBEEC9">
                    <a:shade val="50000"/>
                  </a:srgbClr>
                </a:solidFill>
              </a:rPr>
              <a:t>Cobb County Department of Transportation: VISIONS Light Rail  May 25, 2010</a:t>
            </a:r>
          </a:p>
        </p:txBody>
      </p:sp>
      <p:sp>
        <p:nvSpPr>
          <p:cNvPr id="18" name="Footer Placeholder 17"/>
          <p:cNvSpPr>
            <a:spLocks noGrp="1"/>
          </p:cNvSpPr>
          <p:nvPr>
            <p:ph type="ftr" sz="quarter" idx="3"/>
          </p:nvPr>
        </p:nvSpPr>
        <p:spPr>
          <a:xfrm>
            <a:off x="6062663" y="6111875"/>
            <a:ext cx="2286000" cy="365125"/>
          </a:xfrm>
          <a:prstGeom prst="rect">
            <a:avLst/>
          </a:prstGeom>
        </p:spPr>
        <p:txBody>
          <a:bodyPr vert="horz" anchor="b"/>
          <a:lstStyle>
            <a:lvl1pPr algn="l" eaLnBrk="1" fontAlgn="auto" latinLnBrk="0" hangingPunct="1">
              <a:spcBef>
                <a:spcPts val="0"/>
              </a:spcBef>
              <a:spcAft>
                <a:spcPts val="0"/>
              </a:spcAft>
              <a:defRPr kumimoji="0" sz="1000">
                <a:solidFill>
                  <a:schemeClr val="bg2">
                    <a:shade val="50000"/>
                  </a:schemeClr>
                </a:solidFill>
                <a:latin typeface="+mn-lt"/>
              </a:defRPr>
            </a:lvl1pPr>
            <a:extLst/>
          </a:lstStyle>
          <a:p>
            <a:pPr>
              <a:defRPr/>
            </a:pPr>
            <a:r>
              <a:rPr lang="en-US">
                <a:solidFill>
                  <a:srgbClr val="FBEEC9">
                    <a:shade val="50000"/>
                  </a:srgbClr>
                </a:solidFill>
              </a:rPr>
              <a:t>DRAFT</a:t>
            </a:r>
          </a:p>
        </p:txBody>
      </p:sp>
      <p:sp>
        <p:nvSpPr>
          <p:cNvPr id="5" name="Slide Number Placeholder 4"/>
          <p:cNvSpPr>
            <a:spLocks noGrp="1"/>
          </p:cNvSpPr>
          <p:nvPr>
            <p:ph type="sldNum" sz="quarter" idx="4"/>
          </p:nvPr>
        </p:nvSpPr>
        <p:spPr>
          <a:xfrm>
            <a:off x="8348663" y="6111875"/>
            <a:ext cx="4572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defRPr>
            </a:lvl1pPr>
            <a:extLst/>
          </a:lstStyle>
          <a:p>
            <a:pPr>
              <a:defRPr/>
            </a:pPr>
            <a:fld id="{43591842-B34E-4418-BAD8-70437379062A}" type="slidenum">
              <a:rPr lang="en-US">
                <a:solidFill>
                  <a:srgbClr val="FBEEC9">
                    <a:shade val="50000"/>
                  </a:srgbClr>
                </a:solidFill>
              </a:rPr>
              <a:pPr>
                <a:defRPr/>
              </a:pPr>
              <a:t>‹#›</a:t>
            </a:fld>
            <a:endParaRPr lang="en-US">
              <a:solidFill>
                <a:srgbClr val="FBEEC9">
                  <a:shade val="50000"/>
                </a:srgbClr>
              </a:solidFill>
            </a:endParaRPr>
          </a:p>
        </p:txBody>
      </p:sp>
    </p:spTree>
  </p:cSld>
  <p:clrMap bg1="lt1" tx1="dk1" bg2="lt2" tx2="dk2" accent1="accent1" accent2="accent2" accent3="accent3" accent4="accent4" accent5="accent5" accent6="accent6" hlink="hlink" folHlink="folHlink"/>
  <p:sldLayoutIdLst>
    <p:sldLayoutId id="2147483909" r:id="rId1"/>
  </p:sldLayoutIdLst>
  <p:hf hdr="0" dt="0"/>
  <p:txStyles>
    <p:titleStyle>
      <a:lvl1pPr algn="l" rtl="0" eaLnBrk="0" fontAlgn="base" hangingPunct="0">
        <a:spcBef>
          <a:spcPct val="0"/>
        </a:spcBef>
        <a:spcAft>
          <a:spcPct val="0"/>
        </a:spcAft>
        <a:defRPr sz="3600" b="1" kern="1200">
          <a:solidFill>
            <a:srgbClr val="FFB248"/>
          </a:solidFill>
          <a:effectLst>
            <a:outerShdw blurRad="53975" dist="22860" dir="5400000" algn="tl" rotWithShape="0">
              <a:srgbClr val="000000">
                <a:alpha val="55000"/>
              </a:srgbClr>
            </a:outerShdw>
          </a:effectLst>
          <a:latin typeface="+mj-lt"/>
          <a:ea typeface="+mj-ea"/>
          <a:cs typeface="+mj-cs"/>
        </a:defRPr>
      </a:lvl1pPr>
      <a:lvl2pPr algn="l" rtl="0" eaLnBrk="0" fontAlgn="base" hangingPunct="0">
        <a:spcBef>
          <a:spcPct val="0"/>
        </a:spcBef>
        <a:spcAft>
          <a:spcPct val="0"/>
        </a:spcAft>
        <a:defRPr sz="3600" b="1">
          <a:solidFill>
            <a:srgbClr val="FFB248"/>
          </a:solidFill>
          <a:latin typeface="Verdana" pitchFamily="34" charset="0"/>
        </a:defRPr>
      </a:lvl2pPr>
      <a:lvl3pPr algn="l" rtl="0" eaLnBrk="0" fontAlgn="base" hangingPunct="0">
        <a:spcBef>
          <a:spcPct val="0"/>
        </a:spcBef>
        <a:spcAft>
          <a:spcPct val="0"/>
        </a:spcAft>
        <a:defRPr sz="3600" b="1">
          <a:solidFill>
            <a:srgbClr val="FFB248"/>
          </a:solidFill>
          <a:latin typeface="Verdana" pitchFamily="34" charset="0"/>
        </a:defRPr>
      </a:lvl3pPr>
      <a:lvl4pPr algn="l" rtl="0" eaLnBrk="0" fontAlgn="base" hangingPunct="0">
        <a:spcBef>
          <a:spcPct val="0"/>
        </a:spcBef>
        <a:spcAft>
          <a:spcPct val="0"/>
        </a:spcAft>
        <a:defRPr sz="3600" b="1">
          <a:solidFill>
            <a:srgbClr val="FFB248"/>
          </a:solidFill>
          <a:latin typeface="Verdana" pitchFamily="34" charset="0"/>
        </a:defRPr>
      </a:lvl4pPr>
      <a:lvl5pPr algn="l" rtl="0" eaLnBrk="0" fontAlgn="base" hangingPunct="0">
        <a:spcBef>
          <a:spcPct val="0"/>
        </a:spcBef>
        <a:spcAft>
          <a:spcPct val="0"/>
        </a:spcAft>
        <a:defRPr sz="3600" b="1">
          <a:solidFill>
            <a:srgbClr val="FFB248"/>
          </a:solidFill>
          <a:latin typeface="Verdana" pitchFamily="34" charset="0"/>
        </a:defRPr>
      </a:lvl5pPr>
      <a:lvl6pPr marL="457200" algn="l" rtl="0" fontAlgn="base">
        <a:spcBef>
          <a:spcPct val="0"/>
        </a:spcBef>
        <a:spcAft>
          <a:spcPct val="0"/>
        </a:spcAft>
        <a:defRPr sz="3600" b="1">
          <a:solidFill>
            <a:srgbClr val="FFB248"/>
          </a:solidFill>
          <a:latin typeface="Verdana" pitchFamily="34" charset="0"/>
        </a:defRPr>
      </a:lvl6pPr>
      <a:lvl7pPr marL="914400" algn="l" rtl="0" fontAlgn="base">
        <a:spcBef>
          <a:spcPct val="0"/>
        </a:spcBef>
        <a:spcAft>
          <a:spcPct val="0"/>
        </a:spcAft>
        <a:defRPr sz="3600" b="1">
          <a:solidFill>
            <a:srgbClr val="FFB248"/>
          </a:solidFill>
          <a:latin typeface="Verdana" pitchFamily="34" charset="0"/>
        </a:defRPr>
      </a:lvl7pPr>
      <a:lvl8pPr marL="1371600" algn="l" rtl="0" fontAlgn="base">
        <a:spcBef>
          <a:spcPct val="0"/>
        </a:spcBef>
        <a:spcAft>
          <a:spcPct val="0"/>
        </a:spcAft>
        <a:defRPr sz="3600" b="1">
          <a:solidFill>
            <a:srgbClr val="FFB248"/>
          </a:solidFill>
          <a:latin typeface="Verdana" pitchFamily="34" charset="0"/>
        </a:defRPr>
      </a:lvl8pPr>
      <a:lvl9pPr marL="1828800" algn="l" rtl="0" fontAlgn="base">
        <a:spcBef>
          <a:spcPct val="0"/>
        </a:spcBef>
        <a:spcAft>
          <a:spcPct val="0"/>
        </a:spcAft>
        <a:defRPr sz="3600" b="1">
          <a:solidFill>
            <a:srgbClr val="FFB248"/>
          </a:solidFill>
          <a:latin typeface="Verdana" pitchFamily="34" charset="0"/>
        </a:defRPr>
      </a:lvl9pPr>
      <a:extLst/>
    </p:titleStyle>
    <p:bodyStyle>
      <a:lvl1pPr marL="265113" indent="-265113" algn="l" rtl="0" eaLnBrk="0" fontAlgn="base" hangingPunct="0">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eaLnBrk="0" fontAlgn="base" hangingPunct="0">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eaLnBrk="0" fontAlgn="base" hangingPunct="0">
        <a:spcBef>
          <a:spcPts val="250"/>
        </a:spcBef>
        <a:spcAft>
          <a:spcPct val="0"/>
        </a:spcAft>
        <a:buClr>
          <a:srgbClr val="E96D4D"/>
        </a:buClr>
        <a:buSzPct val="100000"/>
        <a:buFont typeface="Wingdings 2" pitchFamily="18" charset="2"/>
        <a:buChar char=""/>
        <a:defRPr sz="2200" kern="1200">
          <a:solidFill>
            <a:schemeClr val="tx1"/>
          </a:solidFill>
          <a:latin typeface="+mn-lt"/>
          <a:ea typeface="+mn-ea"/>
          <a:cs typeface="+mn-cs"/>
        </a:defRPr>
      </a:lvl3pPr>
      <a:lvl4pPr marL="1023938" indent="-182563" algn="l" rtl="0" eaLnBrk="0" fontAlgn="base" hangingPunct="0">
        <a:spcBef>
          <a:spcPts val="225"/>
        </a:spcBef>
        <a:spcAft>
          <a:spcPct val="0"/>
        </a:spcAft>
        <a:buClr>
          <a:srgbClr val="E96D4D"/>
        </a:buClr>
        <a:buSzPct val="112000"/>
        <a:buFont typeface="Verdana" pitchFamily="34" charset="0"/>
        <a:buChar char="◦"/>
        <a:defRPr sz="1900" kern="1200">
          <a:solidFill>
            <a:schemeClr val="tx1"/>
          </a:solidFill>
          <a:latin typeface="+mn-lt"/>
          <a:ea typeface="+mn-ea"/>
          <a:cs typeface="+mn-cs"/>
        </a:defRPr>
      </a:lvl4pPr>
      <a:lvl5pPr marL="1279525" indent="-182563" algn="l" rtl="0" eaLnBrk="0" fontAlgn="base" hangingPunct="0">
        <a:spcBef>
          <a:spcPts val="250"/>
        </a:spcBef>
        <a:spcAft>
          <a:spcPct val="0"/>
        </a:spcAft>
        <a:buClr>
          <a:srgbClr val="E48F7B"/>
        </a:buClr>
        <a:buSzPct val="100000"/>
        <a:buFont typeface="Wingdings 2" pitchFamily="18" charset="2"/>
        <a:buChar char=""/>
        <a:defRPr sz="20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13" name="Title Placeholder 12"/>
          <p:cNvSpPr>
            <a:spLocks noGrp="1"/>
          </p:cNvSpPr>
          <p:nvPr>
            <p:ph type="title"/>
          </p:nvPr>
        </p:nvSpPr>
        <p:spPr>
          <a:xfrm>
            <a:off x="503238" y="4986338"/>
            <a:ext cx="8183562" cy="1050925"/>
          </a:xfrm>
          <a:prstGeom prst="rect">
            <a:avLst/>
          </a:prstGeom>
        </p:spPr>
        <p:txBody>
          <a:bodyPr vert="horz" anchor="b">
            <a:normAutofit/>
          </a:bodyPr>
          <a:lstStyle>
            <a:extLst/>
          </a:lstStyle>
          <a:p>
            <a:r>
              <a:rPr lang="en-US" smtClean="0"/>
              <a:t>Click to edit Master title style</a:t>
            </a:r>
            <a:endParaRPr lang="en-US"/>
          </a:p>
        </p:txBody>
      </p:sp>
      <p:sp>
        <p:nvSpPr>
          <p:cNvPr id="1031" name="Text Placeholder 3"/>
          <p:cNvSpPr>
            <a:spLocks noGrp="1"/>
          </p:cNvSpPr>
          <p:nvPr>
            <p:ph type="body" idx="1"/>
          </p:nvPr>
        </p:nvSpPr>
        <p:spPr bwMode="auto">
          <a:xfrm>
            <a:off x="503238" y="530225"/>
            <a:ext cx="8183562" cy="4187825"/>
          </a:xfrm>
          <a:prstGeom prst="rect">
            <a:avLst/>
          </a:prstGeom>
          <a:noFill/>
          <a:ln w="9525">
            <a:noFill/>
            <a:miter lim="800000"/>
            <a:headEnd/>
            <a:tailEnd/>
          </a:ln>
        </p:spPr>
        <p:txBody>
          <a:bodyPr vert="horz" wrap="square" lIns="182880"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 name="Date Placeholder 24"/>
          <p:cNvSpPr>
            <a:spLocks noGrp="1"/>
          </p:cNvSpPr>
          <p:nvPr>
            <p:ph type="dt" sz="half" idx="2"/>
          </p:nvPr>
        </p:nvSpPr>
        <p:spPr>
          <a:xfrm>
            <a:off x="3776663" y="6111875"/>
            <a:ext cx="22860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defRPr>
            </a:lvl1pPr>
            <a:extLst/>
          </a:lstStyle>
          <a:p>
            <a:pPr>
              <a:defRPr/>
            </a:pPr>
            <a:r>
              <a:rPr lang="en-US">
                <a:solidFill>
                  <a:srgbClr val="FBEEC9">
                    <a:shade val="50000"/>
                  </a:srgbClr>
                </a:solidFill>
              </a:rPr>
              <a:t>Cobb County Department of Transportation: VISIONS Light Rail  May 25, 2010</a:t>
            </a:r>
          </a:p>
        </p:txBody>
      </p:sp>
      <p:sp>
        <p:nvSpPr>
          <p:cNvPr id="18" name="Footer Placeholder 17"/>
          <p:cNvSpPr>
            <a:spLocks noGrp="1"/>
          </p:cNvSpPr>
          <p:nvPr>
            <p:ph type="ftr" sz="quarter" idx="3"/>
          </p:nvPr>
        </p:nvSpPr>
        <p:spPr>
          <a:xfrm>
            <a:off x="6062663" y="6111875"/>
            <a:ext cx="2286000" cy="365125"/>
          </a:xfrm>
          <a:prstGeom prst="rect">
            <a:avLst/>
          </a:prstGeom>
        </p:spPr>
        <p:txBody>
          <a:bodyPr vert="horz" anchor="b"/>
          <a:lstStyle>
            <a:lvl1pPr algn="l" eaLnBrk="1" fontAlgn="auto" latinLnBrk="0" hangingPunct="1">
              <a:spcBef>
                <a:spcPts val="0"/>
              </a:spcBef>
              <a:spcAft>
                <a:spcPts val="0"/>
              </a:spcAft>
              <a:defRPr kumimoji="0" sz="1000">
                <a:solidFill>
                  <a:schemeClr val="bg2">
                    <a:shade val="50000"/>
                  </a:schemeClr>
                </a:solidFill>
                <a:latin typeface="+mn-lt"/>
              </a:defRPr>
            </a:lvl1pPr>
            <a:extLst/>
          </a:lstStyle>
          <a:p>
            <a:pPr>
              <a:defRPr/>
            </a:pPr>
            <a:r>
              <a:rPr lang="en-US">
                <a:solidFill>
                  <a:srgbClr val="FBEEC9">
                    <a:shade val="50000"/>
                  </a:srgbClr>
                </a:solidFill>
              </a:rPr>
              <a:t>DRAFT</a:t>
            </a:r>
          </a:p>
        </p:txBody>
      </p:sp>
      <p:sp>
        <p:nvSpPr>
          <p:cNvPr id="5" name="Slide Number Placeholder 4"/>
          <p:cNvSpPr>
            <a:spLocks noGrp="1"/>
          </p:cNvSpPr>
          <p:nvPr>
            <p:ph type="sldNum" sz="quarter" idx="4"/>
          </p:nvPr>
        </p:nvSpPr>
        <p:spPr>
          <a:xfrm>
            <a:off x="8348663" y="6111875"/>
            <a:ext cx="4572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defRPr>
            </a:lvl1pPr>
            <a:extLst/>
          </a:lstStyle>
          <a:p>
            <a:pPr>
              <a:defRPr/>
            </a:pPr>
            <a:fld id="{43591842-B34E-4418-BAD8-70437379062A}" type="slidenum">
              <a:rPr lang="en-US">
                <a:solidFill>
                  <a:srgbClr val="FBEEC9">
                    <a:shade val="50000"/>
                  </a:srgbClr>
                </a:solidFill>
              </a:rPr>
              <a:pPr>
                <a:defRPr/>
              </a:pPr>
              <a:t>‹#›</a:t>
            </a:fld>
            <a:endParaRPr lang="en-US">
              <a:solidFill>
                <a:srgbClr val="FBEEC9">
                  <a:shade val="50000"/>
                </a:srgbClr>
              </a:solidFill>
            </a:endParaRPr>
          </a:p>
        </p:txBody>
      </p:sp>
    </p:spTree>
  </p:cSld>
  <p:clrMap bg1="lt1" tx1="dk1" bg2="lt2" tx2="dk2" accent1="accent1" accent2="accent2" accent3="accent3" accent4="accent4" accent5="accent5" accent6="accent6" hlink="hlink" folHlink="folHlink"/>
  <p:sldLayoutIdLst>
    <p:sldLayoutId id="2147483911" r:id="rId1"/>
  </p:sldLayoutIdLst>
  <p:hf hdr="0" dt="0"/>
  <p:txStyles>
    <p:titleStyle>
      <a:lvl1pPr algn="l" rtl="0" eaLnBrk="0" fontAlgn="base" hangingPunct="0">
        <a:spcBef>
          <a:spcPct val="0"/>
        </a:spcBef>
        <a:spcAft>
          <a:spcPct val="0"/>
        </a:spcAft>
        <a:defRPr sz="3600" b="1" kern="1200">
          <a:solidFill>
            <a:srgbClr val="FFB248"/>
          </a:solidFill>
          <a:effectLst>
            <a:outerShdw blurRad="53975" dist="22860" dir="5400000" algn="tl" rotWithShape="0">
              <a:srgbClr val="000000">
                <a:alpha val="55000"/>
              </a:srgbClr>
            </a:outerShdw>
          </a:effectLst>
          <a:latin typeface="+mj-lt"/>
          <a:ea typeface="+mj-ea"/>
          <a:cs typeface="+mj-cs"/>
        </a:defRPr>
      </a:lvl1pPr>
      <a:lvl2pPr algn="l" rtl="0" eaLnBrk="0" fontAlgn="base" hangingPunct="0">
        <a:spcBef>
          <a:spcPct val="0"/>
        </a:spcBef>
        <a:spcAft>
          <a:spcPct val="0"/>
        </a:spcAft>
        <a:defRPr sz="3600" b="1">
          <a:solidFill>
            <a:srgbClr val="FFB248"/>
          </a:solidFill>
          <a:latin typeface="Verdana" pitchFamily="34" charset="0"/>
        </a:defRPr>
      </a:lvl2pPr>
      <a:lvl3pPr algn="l" rtl="0" eaLnBrk="0" fontAlgn="base" hangingPunct="0">
        <a:spcBef>
          <a:spcPct val="0"/>
        </a:spcBef>
        <a:spcAft>
          <a:spcPct val="0"/>
        </a:spcAft>
        <a:defRPr sz="3600" b="1">
          <a:solidFill>
            <a:srgbClr val="FFB248"/>
          </a:solidFill>
          <a:latin typeface="Verdana" pitchFamily="34" charset="0"/>
        </a:defRPr>
      </a:lvl3pPr>
      <a:lvl4pPr algn="l" rtl="0" eaLnBrk="0" fontAlgn="base" hangingPunct="0">
        <a:spcBef>
          <a:spcPct val="0"/>
        </a:spcBef>
        <a:spcAft>
          <a:spcPct val="0"/>
        </a:spcAft>
        <a:defRPr sz="3600" b="1">
          <a:solidFill>
            <a:srgbClr val="FFB248"/>
          </a:solidFill>
          <a:latin typeface="Verdana" pitchFamily="34" charset="0"/>
        </a:defRPr>
      </a:lvl4pPr>
      <a:lvl5pPr algn="l" rtl="0" eaLnBrk="0" fontAlgn="base" hangingPunct="0">
        <a:spcBef>
          <a:spcPct val="0"/>
        </a:spcBef>
        <a:spcAft>
          <a:spcPct val="0"/>
        </a:spcAft>
        <a:defRPr sz="3600" b="1">
          <a:solidFill>
            <a:srgbClr val="FFB248"/>
          </a:solidFill>
          <a:latin typeface="Verdana" pitchFamily="34" charset="0"/>
        </a:defRPr>
      </a:lvl5pPr>
      <a:lvl6pPr marL="457200" algn="l" rtl="0" fontAlgn="base">
        <a:spcBef>
          <a:spcPct val="0"/>
        </a:spcBef>
        <a:spcAft>
          <a:spcPct val="0"/>
        </a:spcAft>
        <a:defRPr sz="3600" b="1">
          <a:solidFill>
            <a:srgbClr val="FFB248"/>
          </a:solidFill>
          <a:latin typeface="Verdana" pitchFamily="34" charset="0"/>
        </a:defRPr>
      </a:lvl6pPr>
      <a:lvl7pPr marL="914400" algn="l" rtl="0" fontAlgn="base">
        <a:spcBef>
          <a:spcPct val="0"/>
        </a:spcBef>
        <a:spcAft>
          <a:spcPct val="0"/>
        </a:spcAft>
        <a:defRPr sz="3600" b="1">
          <a:solidFill>
            <a:srgbClr val="FFB248"/>
          </a:solidFill>
          <a:latin typeface="Verdana" pitchFamily="34" charset="0"/>
        </a:defRPr>
      </a:lvl7pPr>
      <a:lvl8pPr marL="1371600" algn="l" rtl="0" fontAlgn="base">
        <a:spcBef>
          <a:spcPct val="0"/>
        </a:spcBef>
        <a:spcAft>
          <a:spcPct val="0"/>
        </a:spcAft>
        <a:defRPr sz="3600" b="1">
          <a:solidFill>
            <a:srgbClr val="FFB248"/>
          </a:solidFill>
          <a:latin typeface="Verdana" pitchFamily="34" charset="0"/>
        </a:defRPr>
      </a:lvl8pPr>
      <a:lvl9pPr marL="1828800" algn="l" rtl="0" fontAlgn="base">
        <a:spcBef>
          <a:spcPct val="0"/>
        </a:spcBef>
        <a:spcAft>
          <a:spcPct val="0"/>
        </a:spcAft>
        <a:defRPr sz="3600" b="1">
          <a:solidFill>
            <a:srgbClr val="FFB248"/>
          </a:solidFill>
          <a:latin typeface="Verdana" pitchFamily="34" charset="0"/>
        </a:defRPr>
      </a:lvl9pPr>
      <a:extLst/>
    </p:titleStyle>
    <p:bodyStyle>
      <a:lvl1pPr marL="265113" indent="-265113" algn="l" rtl="0" eaLnBrk="0" fontAlgn="base" hangingPunct="0">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eaLnBrk="0" fontAlgn="base" hangingPunct="0">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eaLnBrk="0" fontAlgn="base" hangingPunct="0">
        <a:spcBef>
          <a:spcPts val="250"/>
        </a:spcBef>
        <a:spcAft>
          <a:spcPct val="0"/>
        </a:spcAft>
        <a:buClr>
          <a:srgbClr val="E96D4D"/>
        </a:buClr>
        <a:buSzPct val="100000"/>
        <a:buFont typeface="Wingdings 2" pitchFamily="18" charset="2"/>
        <a:buChar char=""/>
        <a:defRPr sz="2200" kern="1200">
          <a:solidFill>
            <a:schemeClr val="tx1"/>
          </a:solidFill>
          <a:latin typeface="+mn-lt"/>
          <a:ea typeface="+mn-ea"/>
          <a:cs typeface="+mn-cs"/>
        </a:defRPr>
      </a:lvl3pPr>
      <a:lvl4pPr marL="1023938" indent="-182563" algn="l" rtl="0" eaLnBrk="0" fontAlgn="base" hangingPunct="0">
        <a:spcBef>
          <a:spcPts val="225"/>
        </a:spcBef>
        <a:spcAft>
          <a:spcPct val="0"/>
        </a:spcAft>
        <a:buClr>
          <a:srgbClr val="E96D4D"/>
        </a:buClr>
        <a:buSzPct val="112000"/>
        <a:buFont typeface="Verdana" pitchFamily="34" charset="0"/>
        <a:buChar char="◦"/>
        <a:defRPr sz="1900" kern="1200">
          <a:solidFill>
            <a:schemeClr val="tx1"/>
          </a:solidFill>
          <a:latin typeface="+mn-lt"/>
          <a:ea typeface="+mn-ea"/>
          <a:cs typeface="+mn-cs"/>
        </a:defRPr>
      </a:lvl4pPr>
      <a:lvl5pPr marL="1279525" indent="-182563" algn="l" rtl="0" eaLnBrk="0" fontAlgn="base" hangingPunct="0">
        <a:spcBef>
          <a:spcPts val="250"/>
        </a:spcBef>
        <a:spcAft>
          <a:spcPct val="0"/>
        </a:spcAft>
        <a:buClr>
          <a:srgbClr val="E48F7B"/>
        </a:buClr>
        <a:buSzPct val="100000"/>
        <a:buFont typeface="Wingdings 2" pitchFamily="18" charset="2"/>
        <a:buChar char=""/>
        <a:defRPr sz="20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13" name="Title Placeholder 12"/>
          <p:cNvSpPr>
            <a:spLocks noGrp="1"/>
          </p:cNvSpPr>
          <p:nvPr>
            <p:ph type="title"/>
          </p:nvPr>
        </p:nvSpPr>
        <p:spPr>
          <a:xfrm>
            <a:off x="503238" y="4986338"/>
            <a:ext cx="8183562" cy="1050925"/>
          </a:xfrm>
          <a:prstGeom prst="rect">
            <a:avLst/>
          </a:prstGeom>
        </p:spPr>
        <p:txBody>
          <a:bodyPr vert="horz" anchor="b">
            <a:normAutofit/>
          </a:bodyPr>
          <a:lstStyle>
            <a:extLst/>
          </a:lstStyle>
          <a:p>
            <a:r>
              <a:rPr lang="en-US" smtClean="0"/>
              <a:t>Click to edit Master title style</a:t>
            </a:r>
            <a:endParaRPr lang="en-US"/>
          </a:p>
        </p:txBody>
      </p:sp>
      <p:sp>
        <p:nvSpPr>
          <p:cNvPr id="1031" name="Text Placeholder 3"/>
          <p:cNvSpPr>
            <a:spLocks noGrp="1"/>
          </p:cNvSpPr>
          <p:nvPr>
            <p:ph type="body" idx="1"/>
          </p:nvPr>
        </p:nvSpPr>
        <p:spPr bwMode="auto">
          <a:xfrm>
            <a:off x="503238" y="530225"/>
            <a:ext cx="8183562" cy="4187825"/>
          </a:xfrm>
          <a:prstGeom prst="rect">
            <a:avLst/>
          </a:prstGeom>
          <a:noFill/>
          <a:ln w="9525">
            <a:noFill/>
            <a:miter lim="800000"/>
            <a:headEnd/>
            <a:tailEnd/>
          </a:ln>
        </p:spPr>
        <p:txBody>
          <a:bodyPr vert="horz" wrap="square" lIns="182880"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 name="Date Placeholder 24"/>
          <p:cNvSpPr>
            <a:spLocks noGrp="1"/>
          </p:cNvSpPr>
          <p:nvPr>
            <p:ph type="dt" sz="half" idx="2"/>
          </p:nvPr>
        </p:nvSpPr>
        <p:spPr>
          <a:xfrm>
            <a:off x="3776663" y="6111875"/>
            <a:ext cx="22860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defRPr>
            </a:lvl1pPr>
            <a:extLst/>
          </a:lstStyle>
          <a:p>
            <a:pPr>
              <a:defRPr/>
            </a:pPr>
            <a:r>
              <a:rPr lang="en-US">
                <a:solidFill>
                  <a:srgbClr val="FBEEC9">
                    <a:shade val="50000"/>
                  </a:srgbClr>
                </a:solidFill>
              </a:rPr>
              <a:t>Cobb County Department of Transportation: VISIONS Light Rail  May 25, 2010</a:t>
            </a:r>
          </a:p>
        </p:txBody>
      </p:sp>
      <p:sp>
        <p:nvSpPr>
          <p:cNvPr id="18" name="Footer Placeholder 17"/>
          <p:cNvSpPr>
            <a:spLocks noGrp="1"/>
          </p:cNvSpPr>
          <p:nvPr>
            <p:ph type="ftr" sz="quarter" idx="3"/>
          </p:nvPr>
        </p:nvSpPr>
        <p:spPr>
          <a:xfrm>
            <a:off x="6062663" y="6111875"/>
            <a:ext cx="2286000" cy="365125"/>
          </a:xfrm>
          <a:prstGeom prst="rect">
            <a:avLst/>
          </a:prstGeom>
        </p:spPr>
        <p:txBody>
          <a:bodyPr vert="horz" anchor="b"/>
          <a:lstStyle>
            <a:lvl1pPr algn="l" eaLnBrk="1" fontAlgn="auto" latinLnBrk="0" hangingPunct="1">
              <a:spcBef>
                <a:spcPts val="0"/>
              </a:spcBef>
              <a:spcAft>
                <a:spcPts val="0"/>
              </a:spcAft>
              <a:defRPr kumimoji="0" sz="1000">
                <a:solidFill>
                  <a:schemeClr val="bg2">
                    <a:shade val="50000"/>
                  </a:schemeClr>
                </a:solidFill>
                <a:latin typeface="+mn-lt"/>
              </a:defRPr>
            </a:lvl1pPr>
            <a:extLst/>
          </a:lstStyle>
          <a:p>
            <a:pPr>
              <a:defRPr/>
            </a:pPr>
            <a:r>
              <a:rPr lang="en-US">
                <a:solidFill>
                  <a:srgbClr val="FBEEC9">
                    <a:shade val="50000"/>
                  </a:srgbClr>
                </a:solidFill>
              </a:rPr>
              <a:t>DRAFT</a:t>
            </a:r>
          </a:p>
        </p:txBody>
      </p:sp>
      <p:sp>
        <p:nvSpPr>
          <p:cNvPr id="5" name="Slide Number Placeholder 4"/>
          <p:cNvSpPr>
            <a:spLocks noGrp="1"/>
          </p:cNvSpPr>
          <p:nvPr>
            <p:ph type="sldNum" sz="quarter" idx="4"/>
          </p:nvPr>
        </p:nvSpPr>
        <p:spPr>
          <a:xfrm>
            <a:off x="8348663" y="6111875"/>
            <a:ext cx="4572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defRPr>
            </a:lvl1pPr>
            <a:extLst/>
          </a:lstStyle>
          <a:p>
            <a:pPr>
              <a:defRPr/>
            </a:pPr>
            <a:fld id="{43591842-B34E-4418-BAD8-70437379062A}" type="slidenum">
              <a:rPr lang="en-US">
                <a:solidFill>
                  <a:srgbClr val="FBEEC9">
                    <a:shade val="50000"/>
                  </a:srgbClr>
                </a:solidFill>
              </a:rPr>
              <a:pPr>
                <a:defRPr/>
              </a:pPr>
              <a:t>‹#›</a:t>
            </a:fld>
            <a:endParaRPr lang="en-US">
              <a:solidFill>
                <a:srgbClr val="FBEEC9">
                  <a:shade val="50000"/>
                </a:srgbClr>
              </a:solidFill>
            </a:endParaRPr>
          </a:p>
        </p:txBody>
      </p:sp>
    </p:spTree>
  </p:cSld>
  <p:clrMap bg1="lt1" tx1="dk1" bg2="lt2" tx2="dk2" accent1="accent1" accent2="accent2" accent3="accent3" accent4="accent4" accent5="accent5" accent6="accent6" hlink="hlink" folHlink="folHlink"/>
  <p:sldLayoutIdLst>
    <p:sldLayoutId id="2147483913" r:id="rId1"/>
  </p:sldLayoutIdLst>
  <p:hf hdr="0" dt="0"/>
  <p:txStyles>
    <p:titleStyle>
      <a:lvl1pPr algn="l" rtl="0" eaLnBrk="0" fontAlgn="base" hangingPunct="0">
        <a:spcBef>
          <a:spcPct val="0"/>
        </a:spcBef>
        <a:spcAft>
          <a:spcPct val="0"/>
        </a:spcAft>
        <a:defRPr sz="3600" b="1" kern="1200">
          <a:solidFill>
            <a:srgbClr val="FFB248"/>
          </a:solidFill>
          <a:effectLst>
            <a:outerShdw blurRad="53975" dist="22860" dir="5400000" algn="tl" rotWithShape="0">
              <a:srgbClr val="000000">
                <a:alpha val="55000"/>
              </a:srgbClr>
            </a:outerShdw>
          </a:effectLst>
          <a:latin typeface="+mj-lt"/>
          <a:ea typeface="+mj-ea"/>
          <a:cs typeface="+mj-cs"/>
        </a:defRPr>
      </a:lvl1pPr>
      <a:lvl2pPr algn="l" rtl="0" eaLnBrk="0" fontAlgn="base" hangingPunct="0">
        <a:spcBef>
          <a:spcPct val="0"/>
        </a:spcBef>
        <a:spcAft>
          <a:spcPct val="0"/>
        </a:spcAft>
        <a:defRPr sz="3600" b="1">
          <a:solidFill>
            <a:srgbClr val="FFB248"/>
          </a:solidFill>
          <a:latin typeface="Verdana" pitchFamily="34" charset="0"/>
        </a:defRPr>
      </a:lvl2pPr>
      <a:lvl3pPr algn="l" rtl="0" eaLnBrk="0" fontAlgn="base" hangingPunct="0">
        <a:spcBef>
          <a:spcPct val="0"/>
        </a:spcBef>
        <a:spcAft>
          <a:spcPct val="0"/>
        </a:spcAft>
        <a:defRPr sz="3600" b="1">
          <a:solidFill>
            <a:srgbClr val="FFB248"/>
          </a:solidFill>
          <a:latin typeface="Verdana" pitchFamily="34" charset="0"/>
        </a:defRPr>
      </a:lvl3pPr>
      <a:lvl4pPr algn="l" rtl="0" eaLnBrk="0" fontAlgn="base" hangingPunct="0">
        <a:spcBef>
          <a:spcPct val="0"/>
        </a:spcBef>
        <a:spcAft>
          <a:spcPct val="0"/>
        </a:spcAft>
        <a:defRPr sz="3600" b="1">
          <a:solidFill>
            <a:srgbClr val="FFB248"/>
          </a:solidFill>
          <a:latin typeface="Verdana" pitchFamily="34" charset="0"/>
        </a:defRPr>
      </a:lvl4pPr>
      <a:lvl5pPr algn="l" rtl="0" eaLnBrk="0" fontAlgn="base" hangingPunct="0">
        <a:spcBef>
          <a:spcPct val="0"/>
        </a:spcBef>
        <a:spcAft>
          <a:spcPct val="0"/>
        </a:spcAft>
        <a:defRPr sz="3600" b="1">
          <a:solidFill>
            <a:srgbClr val="FFB248"/>
          </a:solidFill>
          <a:latin typeface="Verdana" pitchFamily="34" charset="0"/>
        </a:defRPr>
      </a:lvl5pPr>
      <a:lvl6pPr marL="457200" algn="l" rtl="0" fontAlgn="base">
        <a:spcBef>
          <a:spcPct val="0"/>
        </a:spcBef>
        <a:spcAft>
          <a:spcPct val="0"/>
        </a:spcAft>
        <a:defRPr sz="3600" b="1">
          <a:solidFill>
            <a:srgbClr val="FFB248"/>
          </a:solidFill>
          <a:latin typeface="Verdana" pitchFamily="34" charset="0"/>
        </a:defRPr>
      </a:lvl6pPr>
      <a:lvl7pPr marL="914400" algn="l" rtl="0" fontAlgn="base">
        <a:spcBef>
          <a:spcPct val="0"/>
        </a:spcBef>
        <a:spcAft>
          <a:spcPct val="0"/>
        </a:spcAft>
        <a:defRPr sz="3600" b="1">
          <a:solidFill>
            <a:srgbClr val="FFB248"/>
          </a:solidFill>
          <a:latin typeface="Verdana" pitchFamily="34" charset="0"/>
        </a:defRPr>
      </a:lvl7pPr>
      <a:lvl8pPr marL="1371600" algn="l" rtl="0" fontAlgn="base">
        <a:spcBef>
          <a:spcPct val="0"/>
        </a:spcBef>
        <a:spcAft>
          <a:spcPct val="0"/>
        </a:spcAft>
        <a:defRPr sz="3600" b="1">
          <a:solidFill>
            <a:srgbClr val="FFB248"/>
          </a:solidFill>
          <a:latin typeface="Verdana" pitchFamily="34" charset="0"/>
        </a:defRPr>
      </a:lvl8pPr>
      <a:lvl9pPr marL="1828800" algn="l" rtl="0" fontAlgn="base">
        <a:spcBef>
          <a:spcPct val="0"/>
        </a:spcBef>
        <a:spcAft>
          <a:spcPct val="0"/>
        </a:spcAft>
        <a:defRPr sz="3600" b="1">
          <a:solidFill>
            <a:srgbClr val="FFB248"/>
          </a:solidFill>
          <a:latin typeface="Verdana" pitchFamily="34" charset="0"/>
        </a:defRPr>
      </a:lvl9pPr>
      <a:extLst/>
    </p:titleStyle>
    <p:bodyStyle>
      <a:lvl1pPr marL="265113" indent="-265113" algn="l" rtl="0" eaLnBrk="0" fontAlgn="base" hangingPunct="0">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eaLnBrk="0" fontAlgn="base" hangingPunct="0">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eaLnBrk="0" fontAlgn="base" hangingPunct="0">
        <a:spcBef>
          <a:spcPts val="250"/>
        </a:spcBef>
        <a:spcAft>
          <a:spcPct val="0"/>
        </a:spcAft>
        <a:buClr>
          <a:srgbClr val="E96D4D"/>
        </a:buClr>
        <a:buSzPct val="100000"/>
        <a:buFont typeface="Wingdings 2" pitchFamily="18" charset="2"/>
        <a:buChar char=""/>
        <a:defRPr sz="2200" kern="1200">
          <a:solidFill>
            <a:schemeClr val="tx1"/>
          </a:solidFill>
          <a:latin typeface="+mn-lt"/>
          <a:ea typeface="+mn-ea"/>
          <a:cs typeface="+mn-cs"/>
        </a:defRPr>
      </a:lvl3pPr>
      <a:lvl4pPr marL="1023938" indent="-182563" algn="l" rtl="0" eaLnBrk="0" fontAlgn="base" hangingPunct="0">
        <a:spcBef>
          <a:spcPts val="225"/>
        </a:spcBef>
        <a:spcAft>
          <a:spcPct val="0"/>
        </a:spcAft>
        <a:buClr>
          <a:srgbClr val="E96D4D"/>
        </a:buClr>
        <a:buSzPct val="112000"/>
        <a:buFont typeface="Verdana" pitchFamily="34" charset="0"/>
        <a:buChar char="◦"/>
        <a:defRPr sz="1900" kern="1200">
          <a:solidFill>
            <a:schemeClr val="tx1"/>
          </a:solidFill>
          <a:latin typeface="+mn-lt"/>
          <a:ea typeface="+mn-ea"/>
          <a:cs typeface="+mn-cs"/>
        </a:defRPr>
      </a:lvl4pPr>
      <a:lvl5pPr marL="1279525" indent="-182563" algn="l" rtl="0" eaLnBrk="0" fontAlgn="base" hangingPunct="0">
        <a:spcBef>
          <a:spcPts val="250"/>
        </a:spcBef>
        <a:spcAft>
          <a:spcPct val="0"/>
        </a:spcAft>
        <a:buClr>
          <a:srgbClr val="E48F7B"/>
        </a:buClr>
        <a:buSzPct val="100000"/>
        <a:buFont typeface="Wingdings 2" pitchFamily="18" charset="2"/>
        <a:buChar char=""/>
        <a:defRPr sz="20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13" name="Title Placeholder 12"/>
          <p:cNvSpPr>
            <a:spLocks noGrp="1"/>
          </p:cNvSpPr>
          <p:nvPr>
            <p:ph type="title"/>
          </p:nvPr>
        </p:nvSpPr>
        <p:spPr>
          <a:xfrm>
            <a:off x="503238" y="4986338"/>
            <a:ext cx="8183562" cy="1050925"/>
          </a:xfrm>
          <a:prstGeom prst="rect">
            <a:avLst/>
          </a:prstGeom>
        </p:spPr>
        <p:txBody>
          <a:bodyPr vert="horz" anchor="b">
            <a:normAutofit/>
          </a:bodyPr>
          <a:lstStyle>
            <a:extLst/>
          </a:lstStyle>
          <a:p>
            <a:r>
              <a:rPr lang="en-US" smtClean="0"/>
              <a:t>Click to edit Master title style</a:t>
            </a:r>
            <a:endParaRPr lang="en-US"/>
          </a:p>
        </p:txBody>
      </p:sp>
      <p:sp>
        <p:nvSpPr>
          <p:cNvPr id="1031" name="Text Placeholder 3"/>
          <p:cNvSpPr>
            <a:spLocks noGrp="1"/>
          </p:cNvSpPr>
          <p:nvPr>
            <p:ph type="body" idx="1"/>
          </p:nvPr>
        </p:nvSpPr>
        <p:spPr bwMode="auto">
          <a:xfrm>
            <a:off x="503238" y="530225"/>
            <a:ext cx="8183562" cy="4187825"/>
          </a:xfrm>
          <a:prstGeom prst="rect">
            <a:avLst/>
          </a:prstGeom>
          <a:noFill/>
          <a:ln w="9525">
            <a:noFill/>
            <a:miter lim="800000"/>
            <a:headEnd/>
            <a:tailEnd/>
          </a:ln>
        </p:spPr>
        <p:txBody>
          <a:bodyPr vert="horz" wrap="square" lIns="182880"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 name="Date Placeholder 24"/>
          <p:cNvSpPr>
            <a:spLocks noGrp="1"/>
          </p:cNvSpPr>
          <p:nvPr>
            <p:ph type="dt" sz="half" idx="2"/>
          </p:nvPr>
        </p:nvSpPr>
        <p:spPr>
          <a:xfrm>
            <a:off x="3776663" y="6111875"/>
            <a:ext cx="22860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defRPr>
            </a:lvl1pPr>
            <a:extLst/>
          </a:lstStyle>
          <a:p>
            <a:pPr>
              <a:defRPr/>
            </a:pPr>
            <a:r>
              <a:rPr lang="en-US">
                <a:solidFill>
                  <a:srgbClr val="FBEEC9">
                    <a:shade val="50000"/>
                  </a:srgbClr>
                </a:solidFill>
              </a:rPr>
              <a:t>Cobb County Department of Transportation: VISIONS Light Rail  May 25, 2010</a:t>
            </a:r>
          </a:p>
        </p:txBody>
      </p:sp>
      <p:sp>
        <p:nvSpPr>
          <p:cNvPr id="18" name="Footer Placeholder 17"/>
          <p:cNvSpPr>
            <a:spLocks noGrp="1"/>
          </p:cNvSpPr>
          <p:nvPr>
            <p:ph type="ftr" sz="quarter" idx="3"/>
          </p:nvPr>
        </p:nvSpPr>
        <p:spPr>
          <a:xfrm>
            <a:off x="6062663" y="6111875"/>
            <a:ext cx="2286000" cy="365125"/>
          </a:xfrm>
          <a:prstGeom prst="rect">
            <a:avLst/>
          </a:prstGeom>
        </p:spPr>
        <p:txBody>
          <a:bodyPr vert="horz" anchor="b"/>
          <a:lstStyle>
            <a:lvl1pPr algn="l" eaLnBrk="1" fontAlgn="auto" latinLnBrk="0" hangingPunct="1">
              <a:spcBef>
                <a:spcPts val="0"/>
              </a:spcBef>
              <a:spcAft>
                <a:spcPts val="0"/>
              </a:spcAft>
              <a:defRPr kumimoji="0" sz="1000">
                <a:solidFill>
                  <a:schemeClr val="bg2">
                    <a:shade val="50000"/>
                  </a:schemeClr>
                </a:solidFill>
                <a:latin typeface="+mn-lt"/>
              </a:defRPr>
            </a:lvl1pPr>
            <a:extLst/>
          </a:lstStyle>
          <a:p>
            <a:pPr>
              <a:defRPr/>
            </a:pPr>
            <a:r>
              <a:rPr lang="en-US">
                <a:solidFill>
                  <a:srgbClr val="FBEEC9">
                    <a:shade val="50000"/>
                  </a:srgbClr>
                </a:solidFill>
              </a:rPr>
              <a:t>DRAFT</a:t>
            </a:r>
          </a:p>
        </p:txBody>
      </p:sp>
      <p:sp>
        <p:nvSpPr>
          <p:cNvPr id="5" name="Slide Number Placeholder 4"/>
          <p:cNvSpPr>
            <a:spLocks noGrp="1"/>
          </p:cNvSpPr>
          <p:nvPr>
            <p:ph type="sldNum" sz="quarter" idx="4"/>
          </p:nvPr>
        </p:nvSpPr>
        <p:spPr>
          <a:xfrm>
            <a:off x="8348663" y="6111875"/>
            <a:ext cx="457200" cy="365125"/>
          </a:xfrm>
          <a:prstGeom prst="rect">
            <a:avLst/>
          </a:prstGeom>
        </p:spPr>
        <p:txBody>
          <a:bodyPr vert="horz" anchor="b"/>
          <a:lstStyle>
            <a:lvl1pPr algn="r" eaLnBrk="1" fontAlgn="auto" latinLnBrk="0" hangingPunct="1">
              <a:spcBef>
                <a:spcPts val="0"/>
              </a:spcBef>
              <a:spcAft>
                <a:spcPts val="0"/>
              </a:spcAft>
              <a:defRPr kumimoji="0" sz="1000">
                <a:solidFill>
                  <a:schemeClr val="bg2">
                    <a:shade val="50000"/>
                  </a:schemeClr>
                </a:solidFill>
                <a:latin typeface="+mn-lt"/>
              </a:defRPr>
            </a:lvl1pPr>
            <a:extLst/>
          </a:lstStyle>
          <a:p>
            <a:pPr>
              <a:defRPr/>
            </a:pPr>
            <a:fld id="{43591842-B34E-4418-BAD8-70437379062A}" type="slidenum">
              <a:rPr lang="en-US">
                <a:solidFill>
                  <a:srgbClr val="FBEEC9">
                    <a:shade val="50000"/>
                  </a:srgbClr>
                </a:solidFill>
              </a:rPr>
              <a:pPr>
                <a:defRPr/>
              </a:pPr>
              <a:t>‹#›</a:t>
            </a:fld>
            <a:endParaRPr lang="en-US">
              <a:solidFill>
                <a:srgbClr val="FBEEC9">
                  <a:shade val="50000"/>
                </a:srgbClr>
              </a:solidFill>
            </a:endParaRPr>
          </a:p>
        </p:txBody>
      </p:sp>
    </p:spTree>
  </p:cSld>
  <p:clrMap bg1="lt1" tx1="dk1" bg2="lt2" tx2="dk2" accent1="accent1" accent2="accent2" accent3="accent3" accent4="accent4" accent5="accent5" accent6="accent6" hlink="hlink" folHlink="folHlink"/>
  <p:sldLayoutIdLst>
    <p:sldLayoutId id="2147483915" r:id="rId1"/>
  </p:sldLayoutIdLst>
  <p:hf hdr="0" dt="0"/>
  <p:txStyles>
    <p:titleStyle>
      <a:lvl1pPr algn="l" rtl="0" eaLnBrk="0" fontAlgn="base" hangingPunct="0">
        <a:spcBef>
          <a:spcPct val="0"/>
        </a:spcBef>
        <a:spcAft>
          <a:spcPct val="0"/>
        </a:spcAft>
        <a:defRPr sz="3600" b="1" kern="1200">
          <a:solidFill>
            <a:srgbClr val="FFB248"/>
          </a:solidFill>
          <a:effectLst>
            <a:outerShdw blurRad="53975" dist="22860" dir="5400000" algn="tl" rotWithShape="0">
              <a:srgbClr val="000000">
                <a:alpha val="55000"/>
              </a:srgbClr>
            </a:outerShdw>
          </a:effectLst>
          <a:latin typeface="+mj-lt"/>
          <a:ea typeface="+mj-ea"/>
          <a:cs typeface="+mj-cs"/>
        </a:defRPr>
      </a:lvl1pPr>
      <a:lvl2pPr algn="l" rtl="0" eaLnBrk="0" fontAlgn="base" hangingPunct="0">
        <a:spcBef>
          <a:spcPct val="0"/>
        </a:spcBef>
        <a:spcAft>
          <a:spcPct val="0"/>
        </a:spcAft>
        <a:defRPr sz="3600" b="1">
          <a:solidFill>
            <a:srgbClr val="FFB248"/>
          </a:solidFill>
          <a:latin typeface="Verdana" pitchFamily="34" charset="0"/>
        </a:defRPr>
      </a:lvl2pPr>
      <a:lvl3pPr algn="l" rtl="0" eaLnBrk="0" fontAlgn="base" hangingPunct="0">
        <a:spcBef>
          <a:spcPct val="0"/>
        </a:spcBef>
        <a:spcAft>
          <a:spcPct val="0"/>
        </a:spcAft>
        <a:defRPr sz="3600" b="1">
          <a:solidFill>
            <a:srgbClr val="FFB248"/>
          </a:solidFill>
          <a:latin typeface="Verdana" pitchFamily="34" charset="0"/>
        </a:defRPr>
      </a:lvl3pPr>
      <a:lvl4pPr algn="l" rtl="0" eaLnBrk="0" fontAlgn="base" hangingPunct="0">
        <a:spcBef>
          <a:spcPct val="0"/>
        </a:spcBef>
        <a:spcAft>
          <a:spcPct val="0"/>
        </a:spcAft>
        <a:defRPr sz="3600" b="1">
          <a:solidFill>
            <a:srgbClr val="FFB248"/>
          </a:solidFill>
          <a:latin typeface="Verdana" pitchFamily="34" charset="0"/>
        </a:defRPr>
      </a:lvl4pPr>
      <a:lvl5pPr algn="l" rtl="0" eaLnBrk="0" fontAlgn="base" hangingPunct="0">
        <a:spcBef>
          <a:spcPct val="0"/>
        </a:spcBef>
        <a:spcAft>
          <a:spcPct val="0"/>
        </a:spcAft>
        <a:defRPr sz="3600" b="1">
          <a:solidFill>
            <a:srgbClr val="FFB248"/>
          </a:solidFill>
          <a:latin typeface="Verdana" pitchFamily="34" charset="0"/>
        </a:defRPr>
      </a:lvl5pPr>
      <a:lvl6pPr marL="457200" algn="l" rtl="0" fontAlgn="base">
        <a:spcBef>
          <a:spcPct val="0"/>
        </a:spcBef>
        <a:spcAft>
          <a:spcPct val="0"/>
        </a:spcAft>
        <a:defRPr sz="3600" b="1">
          <a:solidFill>
            <a:srgbClr val="FFB248"/>
          </a:solidFill>
          <a:latin typeface="Verdana" pitchFamily="34" charset="0"/>
        </a:defRPr>
      </a:lvl6pPr>
      <a:lvl7pPr marL="914400" algn="l" rtl="0" fontAlgn="base">
        <a:spcBef>
          <a:spcPct val="0"/>
        </a:spcBef>
        <a:spcAft>
          <a:spcPct val="0"/>
        </a:spcAft>
        <a:defRPr sz="3600" b="1">
          <a:solidFill>
            <a:srgbClr val="FFB248"/>
          </a:solidFill>
          <a:latin typeface="Verdana" pitchFamily="34" charset="0"/>
        </a:defRPr>
      </a:lvl7pPr>
      <a:lvl8pPr marL="1371600" algn="l" rtl="0" fontAlgn="base">
        <a:spcBef>
          <a:spcPct val="0"/>
        </a:spcBef>
        <a:spcAft>
          <a:spcPct val="0"/>
        </a:spcAft>
        <a:defRPr sz="3600" b="1">
          <a:solidFill>
            <a:srgbClr val="FFB248"/>
          </a:solidFill>
          <a:latin typeface="Verdana" pitchFamily="34" charset="0"/>
        </a:defRPr>
      </a:lvl8pPr>
      <a:lvl9pPr marL="1828800" algn="l" rtl="0" fontAlgn="base">
        <a:spcBef>
          <a:spcPct val="0"/>
        </a:spcBef>
        <a:spcAft>
          <a:spcPct val="0"/>
        </a:spcAft>
        <a:defRPr sz="3600" b="1">
          <a:solidFill>
            <a:srgbClr val="FFB248"/>
          </a:solidFill>
          <a:latin typeface="Verdana" pitchFamily="34" charset="0"/>
        </a:defRPr>
      </a:lvl9pPr>
      <a:extLst/>
    </p:titleStyle>
    <p:bodyStyle>
      <a:lvl1pPr marL="265113" indent="-265113" algn="l" rtl="0" eaLnBrk="0" fontAlgn="base" hangingPunct="0">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eaLnBrk="0" fontAlgn="base" hangingPunct="0">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eaLnBrk="0" fontAlgn="base" hangingPunct="0">
        <a:spcBef>
          <a:spcPts val="250"/>
        </a:spcBef>
        <a:spcAft>
          <a:spcPct val="0"/>
        </a:spcAft>
        <a:buClr>
          <a:srgbClr val="E96D4D"/>
        </a:buClr>
        <a:buSzPct val="100000"/>
        <a:buFont typeface="Wingdings 2" pitchFamily="18" charset="2"/>
        <a:buChar char=""/>
        <a:defRPr sz="2200" kern="1200">
          <a:solidFill>
            <a:schemeClr val="tx1"/>
          </a:solidFill>
          <a:latin typeface="+mn-lt"/>
          <a:ea typeface="+mn-ea"/>
          <a:cs typeface="+mn-cs"/>
        </a:defRPr>
      </a:lvl3pPr>
      <a:lvl4pPr marL="1023938" indent="-182563" algn="l" rtl="0" eaLnBrk="0" fontAlgn="base" hangingPunct="0">
        <a:spcBef>
          <a:spcPts val="225"/>
        </a:spcBef>
        <a:spcAft>
          <a:spcPct val="0"/>
        </a:spcAft>
        <a:buClr>
          <a:srgbClr val="E96D4D"/>
        </a:buClr>
        <a:buSzPct val="112000"/>
        <a:buFont typeface="Verdana" pitchFamily="34" charset="0"/>
        <a:buChar char="◦"/>
        <a:defRPr sz="1900" kern="1200">
          <a:solidFill>
            <a:schemeClr val="tx1"/>
          </a:solidFill>
          <a:latin typeface="+mn-lt"/>
          <a:ea typeface="+mn-ea"/>
          <a:cs typeface="+mn-cs"/>
        </a:defRPr>
      </a:lvl4pPr>
      <a:lvl5pPr marL="1279525" indent="-182563" algn="l" rtl="0" eaLnBrk="0" fontAlgn="base" hangingPunct="0">
        <a:spcBef>
          <a:spcPts val="250"/>
        </a:spcBef>
        <a:spcAft>
          <a:spcPct val="0"/>
        </a:spcAft>
        <a:buClr>
          <a:srgbClr val="E48F7B"/>
        </a:buClr>
        <a:buSzPct val="100000"/>
        <a:buFont typeface="Wingdings 2" pitchFamily="18" charset="2"/>
        <a:buChar char=""/>
        <a:defRPr sz="20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8.jpeg"/><Relationship Id="rId5" Type="http://schemas.openxmlformats.org/officeDocument/2006/relationships/image" Target="../media/image26.pn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38.xml"/><Relationship Id="rId4" Type="http://schemas.openxmlformats.org/officeDocument/2006/relationships/image" Target="../media/image72.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42.xml"/><Relationship Id="rId5" Type="http://schemas.openxmlformats.org/officeDocument/2006/relationships/image" Target="../media/image77.jpeg"/><Relationship Id="rId4" Type="http://schemas.openxmlformats.org/officeDocument/2006/relationships/image" Target="../media/image76.jpeg"/></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5.xml"/><Relationship Id="rId1" Type="http://schemas.openxmlformats.org/officeDocument/2006/relationships/slideLayout" Target="../slideLayouts/slideLayout4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4.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45.xml"/></Relationships>
</file>

<file path=ppt/slides/_rels/slide6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8.xml"/><Relationship Id="rId1" Type="http://schemas.openxmlformats.org/officeDocument/2006/relationships/slideLayout" Target="../slideLayouts/slideLayout46.xml"/><Relationship Id="rId5" Type="http://schemas.microsoft.com/office/2007/relationships/hdphoto" Target="../media/hdphoto1.wdp"/><Relationship Id="rId4" Type="http://schemas.openxmlformats.org/officeDocument/2006/relationships/image" Target="../media/image81.jpeg"/></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9.xml"/><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0.xml"/><Relationship Id="rId1" Type="http://schemas.openxmlformats.org/officeDocument/2006/relationships/slideLayout" Target="../slideLayouts/slideLayout48.xml"/></Relationships>
</file>

<file path=ppt/slides/_rels/slide6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1.xml"/><Relationship Id="rId1" Type="http://schemas.openxmlformats.org/officeDocument/2006/relationships/slideLayout" Target="../slideLayouts/slideLayout49.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53.xml"/><Relationship Id="rId1" Type="http://schemas.openxmlformats.org/officeDocument/2006/relationships/slideLayout" Target="../slideLayouts/slideLayout51.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7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4.xml"/><Relationship Id="rId1" Type="http://schemas.openxmlformats.org/officeDocument/2006/relationships/slideLayout" Target="../slideLayouts/slideLayout5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53.xml"/><Relationship Id="rId5" Type="http://schemas.openxmlformats.org/officeDocument/2006/relationships/image" Target="../media/image89.jpeg"/><Relationship Id="rId4" Type="http://schemas.openxmlformats.org/officeDocument/2006/relationships/image" Target="../media/image88.jpeg"/></Relationships>
</file>

<file path=ppt/slides/_rels/slide7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4.xml"/><Relationship Id="rId5" Type="http://schemas.openxmlformats.org/officeDocument/2006/relationships/image" Target="../media/image89.jpeg"/><Relationship Id="rId4" Type="http://schemas.openxmlformats.org/officeDocument/2006/relationships/image" Target="../media/image88.jpeg"/></Relationships>
</file>

<file path=ppt/slides/_rels/slide82.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hyperlink" Target="mailto:Adelee.legrand@aecom.com" TargetMode="External"/><Relationship Id="rId2" Type="http://schemas.openxmlformats.org/officeDocument/2006/relationships/hyperlink" Target="mailto:kmoore@gaconservancy.org" TargetMode="External"/><Relationship Id="rId1" Type="http://schemas.openxmlformats.org/officeDocument/2006/relationships/slideLayout" Target="../slideLayouts/slideLayout24.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8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400"/>
          <p:cNvGrpSpPr>
            <a:grpSpLocks/>
          </p:cNvGrpSpPr>
          <p:nvPr/>
        </p:nvGrpSpPr>
        <p:grpSpPr bwMode="auto">
          <a:xfrm>
            <a:off x="1219200" y="474663"/>
            <a:ext cx="6827838" cy="6078537"/>
            <a:chOff x="1267987" y="440816"/>
            <a:chExt cx="6828028" cy="6078188"/>
          </a:xfrm>
        </p:grpSpPr>
        <p:grpSp>
          <p:nvGrpSpPr>
            <p:cNvPr id="3076" name="Group 384"/>
            <p:cNvGrpSpPr>
              <a:grpSpLocks/>
            </p:cNvGrpSpPr>
            <p:nvPr/>
          </p:nvGrpSpPr>
          <p:grpSpPr bwMode="auto">
            <a:xfrm rot="299888">
              <a:off x="4384780" y="3483856"/>
              <a:ext cx="3711235" cy="1881992"/>
              <a:chOff x="4675234" y="3421197"/>
              <a:chExt cx="3711235" cy="1881992"/>
            </a:xfrm>
          </p:grpSpPr>
          <p:cxnSp>
            <p:nvCxnSpPr>
              <p:cNvPr id="379" name="Straight Connector 378"/>
              <p:cNvCxnSpPr/>
              <p:nvPr/>
            </p:nvCxnSpPr>
            <p:spPr bwMode="auto">
              <a:xfrm flipV="1">
                <a:off x="7349547" y="4018696"/>
                <a:ext cx="666769" cy="361929"/>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bwMode="auto">
              <a:xfrm rot="10800000">
                <a:off x="7347183" y="4380220"/>
                <a:ext cx="844573" cy="50797"/>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bwMode="auto">
              <a:xfrm rot="10800000">
                <a:off x="6772600" y="3885036"/>
                <a:ext cx="582629" cy="485747"/>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bwMode="auto">
              <a:xfrm rot="16200000" flipV="1">
                <a:off x="6897706" y="3914648"/>
                <a:ext cx="769894" cy="144466"/>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bwMode="auto">
              <a:xfrm rot="5400000" flipH="1" flipV="1">
                <a:off x="7177284" y="3862721"/>
                <a:ext cx="695285" cy="322271"/>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bwMode="auto">
              <a:xfrm>
                <a:off x="7364044" y="4371237"/>
                <a:ext cx="633430" cy="463523"/>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bwMode="auto">
              <a:xfrm rot="16200000" flipH="1">
                <a:off x="7120477" y="4604950"/>
                <a:ext cx="722271" cy="252419"/>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bwMode="auto">
              <a:xfrm rot="5400000">
                <a:off x="6878751" y="4642867"/>
                <a:ext cx="755607" cy="204794"/>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bwMode="auto">
              <a:xfrm rot="10800000" flipV="1">
                <a:off x="6734126" y="4367983"/>
                <a:ext cx="620729" cy="496859"/>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bwMode="auto">
              <a:xfrm rot="10800000" flipV="1">
                <a:off x="6619152" y="4371753"/>
                <a:ext cx="744558" cy="41273"/>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bwMode="auto">
              <a:xfrm rot="10982794">
                <a:off x="4665724" y="3498265"/>
                <a:ext cx="2722639" cy="798467"/>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sp>
            <p:nvSpPr>
              <p:cNvPr id="290" name="Oval 289"/>
              <p:cNvSpPr/>
              <p:nvPr/>
            </p:nvSpPr>
            <p:spPr bwMode="auto">
              <a:xfrm rot="17334461">
                <a:off x="6408738" y="4205640"/>
                <a:ext cx="387328" cy="38736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291" name="Oval 290"/>
              <p:cNvSpPr/>
              <p:nvPr/>
            </p:nvSpPr>
            <p:spPr bwMode="auto">
              <a:xfrm rot="17334461">
                <a:off x="6542888" y="4674336"/>
                <a:ext cx="387328" cy="385774"/>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292" name="Oval 291"/>
              <p:cNvSpPr/>
              <p:nvPr/>
            </p:nvSpPr>
            <p:spPr bwMode="auto">
              <a:xfrm rot="17334461">
                <a:off x="6952189" y="4916607"/>
                <a:ext cx="387328" cy="38736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293" name="Oval 292"/>
              <p:cNvSpPr/>
              <p:nvPr/>
            </p:nvSpPr>
            <p:spPr bwMode="auto">
              <a:xfrm rot="17334461">
                <a:off x="7412210" y="4892314"/>
                <a:ext cx="387328" cy="38736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294" name="Oval 293"/>
              <p:cNvSpPr/>
              <p:nvPr/>
            </p:nvSpPr>
            <p:spPr bwMode="auto">
              <a:xfrm rot="17334461">
                <a:off x="7803665" y="3819868"/>
                <a:ext cx="388916" cy="38736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295" name="Oval 294"/>
              <p:cNvSpPr/>
              <p:nvPr/>
            </p:nvSpPr>
            <p:spPr bwMode="auto">
              <a:xfrm rot="17334461">
                <a:off x="7472644" y="3487964"/>
                <a:ext cx="387328" cy="38736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296" name="Oval 295"/>
              <p:cNvSpPr/>
              <p:nvPr/>
            </p:nvSpPr>
            <p:spPr bwMode="auto">
              <a:xfrm rot="17334461">
                <a:off x="7017320" y="3419359"/>
                <a:ext cx="388916" cy="388949"/>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297" name="Oval 296"/>
              <p:cNvSpPr/>
              <p:nvPr/>
            </p:nvSpPr>
            <p:spPr bwMode="auto">
              <a:xfrm rot="17334461">
                <a:off x="6601427" y="3675693"/>
                <a:ext cx="387328" cy="38736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298" name="Oval 297"/>
              <p:cNvSpPr/>
              <p:nvPr/>
            </p:nvSpPr>
            <p:spPr bwMode="auto">
              <a:xfrm rot="17334461">
                <a:off x="7069642" y="4099218"/>
                <a:ext cx="539719" cy="528652"/>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b="1" dirty="0">
                  <a:solidFill>
                    <a:schemeClr val="tx1"/>
                  </a:solidFill>
                </a:endParaRPr>
              </a:p>
            </p:txBody>
          </p:sp>
          <p:sp>
            <p:nvSpPr>
              <p:cNvPr id="361" name="Oval 360"/>
              <p:cNvSpPr/>
              <p:nvPr/>
            </p:nvSpPr>
            <p:spPr bwMode="auto">
              <a:xfrm rot="17334461">
                <a:off x="7791965" y="4633560"/>
                <a:ext cx="388916" cy="38736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362" name="Oval 361"/>
              <p:cNvSpPr/>
              <p:nvPr/>
            </p:nvSpPr>
            <p:spPr bwMode="auto">
              <a:xfrm rot="17334461">
                <a:off x="7989117" y="4227513"/>
                <a:ext cx="388916" cy="38736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grpSp>
        <p:grpSp>
          <p:nvGrpSpPr>
            <p:cNvPr id="3077" name="Group 359"/>
            <p:cNvGrpSpPr>
              <a:grpSpLocks/>
            </p:cNvGrpSpPr>
            <p:nvPr/>
          </p:nvGrpSpPr>
          <p:grpSpPr bwMode="auto">
            <a:xfrm rot="897263">
              <a:off x="2781498" y="440816"/>
              <a:ext cx="2246827" cy="3035502"/>
              <a:chOff x="2442438" y="306010"/>
              <a:chExt cx="2246827" cy="3035502"/>
            </a:xfrm>
          </p:grpSpPr>
          <p:cxnSp>
            <p:nvCxnSpPr>
              <p:cNvPr id="3" name="Straight Connector 2"/>
              <p:cNvCxnSpPr/>
              <p:nvPr/>
            </p:nvCxnSpPr>
            <p:spPr bwMode="auto">
              <a:xfrm rot="16200000" flipH="1">
                <a:off x="3010896" y="1403966"/>
                <a:ext cx="614328" cy="79377"/>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bwMode="auto">
              <a:xfrm rot="5400000">
                <a:off x="2828793" y="1195335"/>
                <a:ext cx="514321" cy="388948"/>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bwMode="auto">
              <a:xfrm rot="10800000" flipV="1">
                <a:off x="2637314" y="1133939"/>
                <a:ext cx="641368" cy="138104"/>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bwMode="auto">
              <a:xfrm rot="3101607" flipH="1">
                <a:off x="2716731" y="863115"/>
                <a:ext cx="579404" cy="236544"/>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bwMode="auto">
              <a:xfrm rot="13901607">
                <a:off x="2902636" y="712444"/>
                <a:ext cx="579405" cy="238132"/>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rot="5400000" flipH="1" flipV="1">
                <a:off x="3110998" y="665008"/>
                <a:ext cx="636552" cy="298458"/>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auto">
              <a:xfrm flipV="1">
                <a:off x="3278477" y="831369"/>
                <a:ext cx="625493" cy="304783"/>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auto">
              <a:xfrm>
                <a:off x="3279311" y="1136389"/>
                <a:ext cx="600092" cy="184139"/>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auto">
              <a:xfrm rot="15785419" flipH="1">
                <a:off x="2904835" y="1556711"/>
                <a:ext cx="2293806" cy="1274798"/>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bwMode="auto">
              <a:xfrm rot="8501607">
                <a:off x="3677468" y="1124457"/>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15" name="Oval 14"/>
              <p:cNvSpPr/>
              <p:nvPr/>
            </p:nvSpPr>
            <p:spPr bwMode="auto">
              <a:xfrm rot="8501607">
                <a:off x="3702125" y="644672"/>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16" name="Oval 15"/>
              <p:cNvSpPr/>
              <p:nvPr/>
            </p:nvSpPr>
            <p:spPr bwMode="auto">
              <a:xfrm rot="8501607">
                <a:off x="3388526" y="301019"/>
                <a:ext cx="388948"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17" name="Oval 16"/>
              <p:cNvSpPr/>
              <p:nvPr/>
            </p:nvSpPr>
            <p:spPr bwMode="auto">
              <a:xfrm rot="8501607">
                <a:off x="2909161" y="340504"/>
                <a:ext cx="387361" cy="385740"/>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18" name="Oval 17"/>
              <p:cNvSpPr/>
              <p:nvPr/>
            </p:nvSpPr>
            <p:spPr bwMode="auto">
              <a:xfrm rot="8501607">
                <a:off x="2538984" y="633276"/>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19" name="Oval 18"/>
              <p:cNvSpPr/>
              <p:nvPr/>
            </p:nvSpPr>
            <p:spPr bwMode="auto">
              <a:xfrm rot="8501607">
                <a:off x="2433836" y="1088553"/>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20" name="Oval 19"/>
              <p:cNvSpPr/>
              <p:nvPr/>
            </p:nvSpPr>
            <p:spPr bwMode="auto">
              <a:xfrm rot="8501607">
                <a:off x="2693732" y="1459453"/>
                <a:ext cx="387361" cy="385740"/>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21" name="Oval 20"/>
              <p:cNvSpPr/>
              <p:nvPr/>
            </p:nvSpPr>
            <p:spPr bwMode="auto">
              <a:xfrm rot="8501607">
                <a:off x="3171241" y="1566908"/>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22" name="Oval 21"/>
              <p:cNvSpPr/>
              <p:nvPr/>
            </p:nvSpPr>
            <p:spPr bwMode="auto">
              <a:xfrm rot="8501607">
                <a:off x="3019554" y="881600"/>
                <a:ext cx="538177" cy="528607"/>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b="1" dirty="0">
                  <a:solidFill>
                    <a:schemeClr val="tx1"/>
                  </a:solidFill>
                </a:endParaRPr>
              </a:p>
            </p:txBody>
          </p:sp>
        </p:grpSp>
        <p:grpSp>
          <p:nvGrpSpPr>
            <p:cNvPr id="3078" name="Group 308"/>
            <p:cNvGrpSpPr>
              <a:grpSpLocks/>
            </p:cNvGrpSpPr>
            <p:nvPr/>
          </p:nvGrpSpPr>
          <p:grpSpPr bwMode="auto">
            <a:xfrm rot="143991">
              <a:off x="4589502" y="505042"/>
              <a:ext cx="2137257" cy="2941330"/>
              <a:chOff x="4580022" y="307300"/>
              <a:chExt cx="2137257" cy="2941330"/>
            </a:xfrm>
          </p:grpSpPr>
          <p:cxnSp>
            <p:nvCxnSpPr>
              <p:cNvPr id="205" name="Straight Connector 204"/>
              <p:cNvCxnSpPr/>
              <p:nvPr/>
            </p:nvCxnSpPr>
            <p:spPr bwMode="auto">
              <a:xfrm rot="18545763" flipH="1" flipV="1">
                <a:off x="5332070" y="994655"/>
                <a:ext cx="458761" cy="390536"/>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bwMode="auto">
              <a:xfrm rot="10800000">
                <a:off x="5286665" y="710690"/>
                <a:ext cx="568341" cy="420664"/>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bwMode="auto">
              <a:xfrm rot="16200000" flipV="1">
                <a:off x="5468304" y="746189"/>
                <a:ext cx="665125" cy="104778"/>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bwMode="auto">
              <a:xfrm rot="5400000" flipH="1" flipV="1">
                <a:off x="5827928" y="673077"/>
                <a:ext cx="484159" cy="431812"/>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bwMode="auto">
              <a:xfrm flipV="1">
                <a:off x="5855374" y="1081767"/>
                <a:ext cx="669943" cy="49210"/>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bwMode="auto">
              <a:xfrm>
                <a:off x="5854861" y="1130639"/>
                <a:ext cx="546115" cy="460349"/>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bwMode="auto">
              <a:xfrm rot="16200000" flipH="1">
                <a:off x="5537268" y="1445651"/>
                <a:ext cx="658774" cy="25401"/>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bwMode="auto">
              <a:xfrm rot="5256009">
                <a:off x="4197932" y="1540643"/>
                <a:ext cx="2089030" cy="1325599"/>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sp>
            <p:nvSpPr>
              <p:cNvPr id="215" name="Oval 214"/>
              <p:cNvSpPr/>
              <p:nvPr/>
            </p:nvSpPr>
            <p:spPr bwMode="auto">
              <a:xfrm rot="13145763">
                <a:off x="5685248" y="1595439"/>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216" name="Oval 215"/>
              <p:cNvSpPr/>
              <p:nvPr/>
            </p:nvSpPr>
            <p:spPr bwMode="auto">
              <a:xfrm rot="13145763">
                <a:off x="6174525" y="1365213"/>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217" name="Oval 216"/>
              <p:cNvSpPr/>
              <p:nvPr/>
            </p:nvSpPr>
            <p:spPr bwMode="auto">
              <a:xfrm rot="13145763">
                <a:off x="6329325" y="888440"/>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218" name="Oval 217"/>
              <p:cNvSpPr/>
              <p:nvPr/>
            </p:nvSpPr>
            <p:spPr bwMode="auto">
              <a:xfrm rot="13145763">
                <a:off x="6098034" y="450091"/>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219" name="Oval 218"/>
              <p:cNvSpPr/>
              <p:nvPr/>
            </p:nvSpPr>
            <p:spPr bwMode="auto">
              <a:xfrm rot="13145763">
                <a:off x="5556188" y="297963"/>
                <a:ext cx="390536"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220" name="Oval 219"/>
              <p:cNvSpPr/>
              <p:nvPr/>
            </p:nvSpPr>
            <p:spPr bwMode="auto">
              <a:xfrm rot="13145763">
                <a:off x="5101808" y="526792"/>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221" name="Oval 220"/>
              <p:cNvSpPr/>
              <p:nvPr/>
            </p:nvSpPr>
            <p:spPr bwMode="auto">
              <a:xfrm rot="13145763">
                <a:off x="5022564" y="1062361"/>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222" name="Oval 221"/>
              <p:cNvSpPr/>
              <p:nvPr/>
            </p:nvSpPr>
            <p:spPr bwMode="auto">
              <a:xfrm rot="13145763">
                <a:off x="5577200" y="878730"/>
                <a:ext cx="538177" cy="528607"/>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b="1" dirty="0">
                  <a:solidFill>
                    <a:schemeClr val="tx1"/>
                  </a:solidFill>
                </a:endParaRPr>
              </a:p>
            </p:txBody>
          </p:sp>
        </p:grpSp>
        <p:grpSp>
          <p:nvGrpSpPr>
            <p:cNvPr id="3079" name="Group 336"/>
            <p:cNvGrpSpPr>
              <a:grpSpLocks/>
            </p:cNvGrpSpPr>
            <p:nvPr/>
          </p:nvGrpSpPr>
          <p:grpSpPr bwMode="auto">
            <a:xfrm rot="482682">
              <a:off x="2769291" y="3375363"/>
              <a:ext cx="1746168" cy="2914000"/>
              <a:chOff x="2548731" y="3628975"/>
              <a:chExt cx="1746168" cy="2914000"/>
            </a:xfrm>
          </p:grpSpPr>
          <p:cxnSp>
            <p:nvCxnSpPr>
              <p:cNvPr id="225" name="Straight Connector 224"/>
              <p:cNvCxnSpPr/>
              <p:nvPr/>
            </p:nvCxnSpPr>
            <p:spPr bwMode="auto">
              <a:xfrm rot="16200000" flipH="1">
                <a:off x="3226434" y="5909570"/>
                <a:ext cx="607977" cy="255594"/>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bwMode="auto">
              <a:xfrm rot="5400000">
                <a:off x="2953341" y="5842591"/>
                <a:ext cx="565118" cy="339735"/>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bwMode="auto">
              <a:xfrm rot="10800000" flipV="1">
                <a:off x="2751374" y="5730631"/>
                <a:ext cx="654068" cy="104769"/>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bwMode="auto">
              <a:xfrm rot="4917318" flipH="1" flipV="1">
                <a:off x="2748500" y="4132569"/>
                <a:ext cx="2047758" cy="1039841"/>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sp>
            <p:nvSpPr>
              <p:cNvPr id="234" name="Oval 233"/>
              <p:cNvSpPr/>
              <p:nvPr/>
            </p:nvSpPr>
            <p:spPr bwMode="auto">
              <a:xfrm rot="1659131">
                <a:off x="2547781" y="5633756"/>
                <a:ext cx="387361" cy="38574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236" name="Oval 235"/>
              <p:cNvSpPr/>
              <p:nvPr/>
            </p:nvSpPr>
            <p:spPr bwMode="auto">
              <a:xfrm rot="1659131">
                <a:off x="2886675" y="6090874"/>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239" name="Oval 238"/>
              <p:cNvSpPr/>
              <p:nvPr/>
            </p:nvSpPr>
            <p:spPr bwMode="auto">
              <a:xfrm rot="1659131">
                <a:off x="3460447" y="6146056"/>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241" name="Oval 240"/>
              <p:cNvSpPr/>
              <p:nvPr/>
            </p:nvSpPr>
            <p:spPr bwMode="auto">
              <a:xfrm rot="1659131">
                <a:off x="3145061" y="5460955"/>
                <a:ext cx="536590" cy="528607"/>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b="1" dirty="0">
                  <a:solidFill>
                    <a:schemeClr val="tx1"/>
                  </a:solidFill>
                </a:endParaRPr>
              </a:p>
            </p:txBody>
          </p:sp>
        </p:grpSp>
        <p:grpSp>
          <p:nvGrpSpPr>
            <p:cNvPr id="3080" name="Group 343"/>
            <p:cNvGrpSpPr>
              <a:grpSpLocks/>
            </p:cNvGrpSpPr>
            <p:nvPr/>
          </p:nvGrpSpPr>
          <p:grpSpPr bwMode="auto">
            <a:xfrm rot="482682">
              <a:off x="4323465" y="3337427"/>
              <a:ext cx="1768956" cy="3181577"/>
              <a:chOff x="4780400" y="3443979"/>
              <a:chExt cx="1768956" cy="3181577"/>
            </a:xfrm>
          </p:grpSpPr>
          <p:cxnSp>
            <p:nvCxnSpPr>
              <p:cNvPr id="244" name="Straight Connector 243"/>
              <p:cNvCxnSpPr/>
              <p:nvPr/>
            </p:nvCxnSpPr>
            <p:spPr bwMode="auto">
              <a:xfrm flipV="1">
                <a:off x="5727160" y="5412996"/>
                <a:ext cx="606442" cy="327006"/>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bwMode="auto">
              <a:xfrm>
                <a:off x="5732617" y="5733939"/>
                <a:ext cx="635018" cy="304782"/>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bwMode="auto">
              <a:xfrm rot="5400000">
                <a:off x="5360920" y="6063122"/>
                <a:ext cx="695285" cy="53976"/>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bwMode="auto">
              <a:xfrm rot="10800000" flipV="1">
                <a:off x="5130162" y="5742496"/>
                <a:ext cx="606442" cy="295258"/>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bwMode="auto">
              <a:xfrm rot="16200000" flipV="1">
                <a:off x="4108518" y="4116440"/>
                <a:ext cx="2304917" cy="960465"/>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sp>
            <p:nvSpPr>
              <p:cNvPr id="253" name="Oval 252"/>
              <p:cNvSpPr/>
              <p:nvPr/>
            </p:nvSpPr>
            <p:spPr bwMode="auto">
              <a:xfrm rot="19996404">
                <a:off x="4926534" y="5828894"/>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254" name="Oval 253"/>
              <p:cNvSpPr/>
              <p:nvPr/>
            </p:nvSpPr>
            <p:spPr bwMode="auto">
              <a:xfrm rot="19996404">
                <a:off x="5468239" y="6236492"/>
                <a:ext cx="387361" cy="38574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257" name="Oval 256"/>
              <p:cNvSpPr/>
              <p:nvPr/>
            </p:nvSpPr>
            <p:spPr bwMode="auto">
              <a:xfrm rot="19996404">
                <a:off x="6159413" y="5853430"/>
                <a:ext cx="387361" cy="382566"/>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258" name="Oval 257"/>
              <p:cNvSpPr/>
              <p:nvPr/>
            </p:nvSpPr>
            <p:spPr bwMode="auto">
              <a:xfrm rot="19996404">
                <a:off x="6135447" y="5217274"/>
                <a:ext cx="385773" cy="385740"/>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260" name="Oval 259"/>
              <p:cNvSpPr/>
              <p:nvPr/>
            </p:nvSpPr>
            <p:spPr bwMode="auto">
              <a:xfrm rot="19996404">
                <a:off x="5461348" y="5464515"/>
                <a:ext cx="536590" cy="52860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b="1" dirty="0">
                  <a:solidFill>
                    <a:schemeClr val="tx1"/>
                  </a:solidFill>
                </a:endParaRPr>
              </a:p>
            </p:txBody>
          </p:sp>
        </p:grpSp>
        <p:grpSp>
          <p:nvGrpSpPr>
            <p:cNvPr id="3081" name="Group 385"/>
            <p:cNvGrpSpPr>
              <a:grpSpLocks/>
            </p:cNvGrpSpPr>
            <p:nvPr/>
          </p:nvGrpSpPr>
          <p:grpSpPr bwMode="auto">
            <a:xfrm rot="482682">
              <a:off x="4215191" y="1845291"/>
              <a:ext cx="3422635" cy="1828800"/>
              <a:chOff x="4707961" y="1743503"/>
              <a:chExt cx="3422635" cy="1828800"/>
            </a:xfrm>
          </p:grpSpPr>
          <p:cxnSp>
            <p:nvCxnSpPr>
              <p:cNvPr id="265" name="Straight Connector 264"/>
              <p:cNvCxnSpPr/>
              <p:nvPr/>
            </p:nvCxnSpPr>
            <p:spPr bwMode="auto">
              <a:xfrm rot="5400000" flipH="1" flipV="1">
                <a:off x="7207817" y="1997262"/>
                <a:ext cx="522258" cy="404824"/>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bwMode="auto">
              <a:xfrm>
                <a:off x="7266288" y="2460596"/>
                <a:ext cx="662006" cy="182553"/>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bwMode="auto">
              <a:xfrm rot="10800000" flipV="1">
                <a:off x="4698889" y="2457107"/>
                <a:ext cx="2576585" cy="1114361"/>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sp>
            <p:nvSpPr>
              <p:cNvPr id="274" name="Oval 273"/>
              <p:cNvSpPr/>
              <p:nvPr/>
            </p:nvSpPr>
            <p:spPr bwMode="auto">
              <a:xfrm rot="15245731">
                <a:off x="7734425" y="2452635"/>
                <a:ext cx="385741" cy="38736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275" name="Oval 274"/>
              <p:cNvSpPr/>
              <p:nvPr/>
            </p:nvSpPr>
            <p:spPr bwMode="auto">
              <a:xfrm rot="15245731">
                <a:off x="7471449" y="1743404"/>
                <a:ext cx="387328" cy="38736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279" name="Oval 278"/>
              <p:cNvSpPr/>
              <p:nvPr/>
            </p:nvSpPr>
            <p:spPr bwMode="auto">
              <a:xfrm rot="15245731">
                <a:off x="6983286" y="2200938"/>
                <a:ext cx="536544" cy="528653"/>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b="1" dirty="0">
                  <a:solidFill>
                    <a:schemeClr val="tx1"/>
                  </a:solidFill>
                </a:endParaRPr>
              </a:p>
            </p:txBody>
          </p:sp>
        </p:grpSp>
        <p:grpSp>
          <p:nvGrpSpPr>
            <p:cNvPr id="3082" name="Group 309"/>
            <p:cNvGrpSpPr>
              <a:grpSpLocks/>
            </p:cNvGrpSpPr>
            <p:nvPr/>
          </p:nvGrpSpPr>
          <p:grpSpPr bwMode="auto">
            <a:xfrm rot="-9092036">
              <a:off x="1267987" y="3091547"/>
              <a:ext cx="3003277" cy="2511177"/>
              <a:chOff x="3714002" y="307300"/>
              <a:chExt cx="3003277" cy="2511177"/>
            </a:xfrm>
          </p:grpSpPr>
          <p:cxnSp>
            <p:nvCxnSpPr>
              <p:cNvPr id="311" name="Straight Connector 310"/>
              <p:cNvCxnSpPr/>
              <p:nvPr/>
            </p:nvCxnSpPr>
            <p:spPr bwMode="auto">
              <a:xfrm rot="18545763" flipH="1" flipV="1">
                <a:off x="5353355" y="1010758"/>
                <a:ext cx="452412" cy="385774"/>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bwMode="auto">
              <a:xfrm rot="10800000">
                <a:off x="5310346" y="730085"/>
                <a:ext cx="563578" cy="420663"/>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bwMode="auto">
              <a:xfrm rot="16200000" flipV="1">
                <a:off x="5482054" y="763799"/>
                <a:ext cx="665125" cy="104778"/>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bwMode="auto">
              <a:xfrm rot="5400000" flipH="1" flipV="1">
                <a:off x="5845533" y="693234"/>
                <a:ext cx="484160" cy="430224"/>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bwMode="auto">
              <a:xfrm flipV="1">
                <a:off x="5872874" y="1100681"/>
                <a:ext cx="668356" cy="49209"/>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bwMode="auto">
              <a:xfrm>
                <a:off x="5872215" y="1139401"/>
                <a:ext cx="544528" cy="460349"/>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bwMode="auto">
              <a:xfrm rot="16200000" flipH="1">
                <a:off x="5547673" y="1464837"/>
                <a:ext cx="658774" cy="25401"/>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bwMode="auto">
              <a:xfrm rot="9092036" flipV="1">
                <a:off x="3715983" y="1677442"/>
                <a:ext cx="2578172" cy="1139760"/>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sp>
            <p:nvSpPr>
              <p:cNvPr id="319" name="Oval 318"/>
              <p:cNvSpPr/>
              <p:nvPr/>
            </p:nvSpPr>
            <p:spPr bwMode="auto">
              <a:xfrm rot="13145763">
                <a:off x="5697370" y="1600888"/>
                <a:ext cx="388949"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320" name="Oval 319"/>
              <p:cNvSpPr/>
              <p:nvPr/>
            </p:nvSpPr>
            <p:spPr bwMode="auto">
              <a:xfrm rot="13145763">
                <a:off x="6174749" y="1374111"/>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321" name="Oval 320"/>
              <p:cNvSpPr/>
              <p:nvPr/>
            </p:nvSpPr>
            <p:spPr bwMode="auto">
              <a:xfrm rot="13145763">
                <a:off x="6330143" y="898024"/>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322" name="Oval 321"/>
              <p:cNvSpPr/>
              <p:nvPr/>
            </p:nvSpPr>
            <p:spPr bwMode="auto">
              <a:xfrm rot="13145763">
                <a:off x="6107374" y="457216"/>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323" name="Oval 322"/>
              <p:cNvSpPr/>
              <p:nvPr/>
            </p:nvSpPr>
            <p:spPr bwMode="auto">
              <a:xfrm rot="13145763">
                <a:off x="5565350" y="306864"/>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324" name="Oval 323"/>
              <p:cNvSpPr/>
              <p:nvPr/>
            </p:nvSpPr>
            <p:spPr bwMode="auto">
              <a:xfrm rot="13145763">
                <a:off x="5108397" y="536540"/>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325" name="Oval 324"/>
              <p:cNvSpPr/>
              <p:nvPr/>
            </p:nvSpPr>
            <p:spPr bwMode="auto">
              <a:xfrm rot="13145763">
                <a:off x="5038120" y="1073020"/>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326" name="Oval 325"/>
              <p:cNvSpPr/>
              <p:nvPr/>
            </p:nvSpPr>
            <p:spPr bwMode="auto">
              <a:xfrm rot="13145763">
                <a:off x="5593245" y="897994"/>
                <a:ext cx="538178" cy="528607"/>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b="1" dirty="0">
                  <a:solidFill>
                    <a:schemeClr val="tx1"/>
                  </a:solidFill>
                </a:endParaRPr>
              </a:p>
            </p:txBody>
          </p:sp>
        </p:grpSp>
        <p:grpSp>
          <p:nvGrpSpPr>
            <p:cNvPr id="3083" name="Group 344"/>
            <p:cNvGrpSpPr>
              <a:grpSpLocks/>
            </p:cNvGrpSpPr>
            <p:nvPr/>
          </p:nvGrpSpPr>
          <p:grpSpPr bwMode="auto">
            <a:xfrm rot="8642888">
              <a:off x="1491514" y="1090612"/>
              <a:ext cx="2820453" cy="2398532"/>
              <a:chOff x="3728903" y="4227024"/>
              <a:chExt cx="2820453" cy="2398532"/>
            </a:xfrm>
          </p:grpSpPr>
          <p:cxnSp>
            <p:nvCxnSpPr>
              <p:cNvPr id="346" name="Straight Connector 345"/>
              <p:cNvCxnSpPr/>
              <p:nvPr/>
            </p:nvCxnSpPr>
            <p:spPr bwMode="auto">
              <a:xfrm flipV="1">
                <a:off x="5739542" y="5424605"/>
                <a:ext cx="603267" cy="328593"/>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bwMode="auto">
              <a:xfrm>
                <a:off x="5736676" y="5743028"/>
                <a:ext cx="635018" cy="304782"/>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bwMode="auto">
              <a:xfrm rot="5400000">
                <a:off x="5362597" y="6064138"/>
                <a:ext cx="695285" cy="53976"/>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bwMode="auto">
              <a:xfrm rot="10800000" flipV="1">
                <a:off x="5139862" y="5749180"/>
                <a:ext cx="604855" cy="295258"/>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bwMode="auto">
              <a:xfrm rot="13439794">
                <a:off x="3729358" y="4229286"/>
                <a:ext cx="2625798" cy="709572"/>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sp>
            <p:nvSpPr>
              <p:cNvPr id="351" name="Oval 350"/>
              <p:cNvSpPr/>
              <p:nvPr/>
            </p:nvSpPr>
            <p:spPr bwMode="auto">
              <a:xfrm rot="19996404">
                <a:off x="4933465" y="5833457"/>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352" name="Oval 351"/>
              <p:cNvSpPr/>
              <p:nvPr/>
            </p:nvSpPr>
            <p:spPr bwMode="auto">
              <a:xfrm rot="19996404">
                <a:off x="5478566" y="6241338"/>
                <a:ext cx="384186"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353" name="Oval 352"/>
              <p:cNvSpPr/>
              <p:nvPr/>
            </p:nvSpPr>
            <p:spPr bwMode="auto">
              <a:xfrm rot="19996404">
                <a:off x="6161494" y="5857282"/>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354" name="Oval 353"/>
              <p:cNvSpPr/>
              <p:nvPr/>
            </p:nvSpPr>
            <p:spPr bwMode="auto">
              <a:xfrm rot="19996404">
                <a:off x="6152191" y="5237957"/>
                <a:ext cx="385774" cy="385740"/>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schemeClr val="tx1"/>
                  </a:solidFill>
                </a:endParaRPr>
              </a:p>
            </p:txBody>
          </p:sp>
          <p:sp>
            <p:nvSpPr>
              <p:cNvPr id="355" name="Oval 354"/>
              <p:cNvSpPr/>
              <p:nvPr/>
            </p:nvSpPr>
            <p:spPr bwMode="auto">
              <a:xfrm rot="19996404">
                <a:off x="5467100" y="5474447"/>
                <a:ext cx="536590" cy="528607"/>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b="1" dirty="0">
                  <a:solidFill>
                    <a:schemeClr val="tx1"/>
                  </a:solidFill>
                </a:endParaRPr>
              </a:p>
            </p:txBody>
          </p:sp>
        </p:grpSp>
        <p:sp>
          <p:nvSpPr>
            <p:cNvPr id="203" name="Oval 202"/>
            <p:cNvSpPr/>
            <p:nvPr/>
          </p:nvSpPr>
          <p:spPr bwMode="auto">
            <a:xfrm rot="793132">
              <a:off x="3776307" y="2531433"/>
              <a:ext cx="1639934" cy="1611220"/>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b="1" dirty="0">
                <a:solidFill>
                  <a:schemeClr val="tx1"/>
                </a:solidFill>
              </a:endParaRPr>
            </a:p>
          </p:txBody>
        </p:sp>
      </p:grpSp>
      <p:sp>
        <p:nvSpPr>
          <p:cNvPr id="14" name="TextBox 13"/>
          <p:cNvSpPr txBox="1"/>
          <p:nvPr/>
        </p:nvSpPr>
        <p:spPr bwMode="auto">
          <a:xfrm>
            <a:off x="0" y="1830388"/>
            <a:ext cx="9144000" cy="3877985"/>
          </a:xfrm>
          <a:prstGeom prst="rect">
            <a:avLst/>
          </a:prstGeom>
          <a:noFill/>
        </p:spPr>
        <p:txBody>
          <a:bodyPr>
            <a:spAutoFit/>
          </a:bodyPr>
          <a:lstStyle/>
          <a:p>
            <a:pPr algn="ctr" fontAlgn="auto">
              <a:spcBef>
                <a:spcPts val="0"/>
              </a:spcBef>
              <a:spcAft>
                <a:spcPts val="0"/>
              </a:spcAft>
              <a:defRPr/>
            </a:pPr>
            <a:r>
              <a:rPr lang="en-US" sz="4400" b="1" spc="300" dirty="0" smtClean="0">
                <a:solidFill>
                  <a:srgbClr val="92D050"/>
                </a:solidFill>
                <a:latin typeface="Calibri"/>
              </a:rPr>
              <a:t>ADVENTURES IN </a:t>
            </a:r>
          </a:p>
          <a:p>
            <a:pPr algn="ctr" fontAlgn="auto">
              <a:spcBef>
                <a:spcPts val="0"/>
              </a:spcBef>
              <a:spcAft>
                <a:spcPts val="0"/>
              </a:spcAft>
              <a:defRPr/>
            </a:pPr>
            <a:r>
              <a:rPr lang="en-US" sz="4400" b="1" spc="300" dirty="0" smtClean="0">
                <a:solidFill>
                  <a:srgbClr val="92D050"/>
                </a:solidFill>
                <a:latin typeface="Calibri"/>
              </a:rPr>
              <a:t>SUSTAINABILITY</a:t>
            </a:r>
          </a:p>
          <a:p>
            <a:pPr algn="ctr" fontAlgn="auto">
              <a:spcBef>
                <a:spcPts val="0"/>
              </a:spcBef>
              <a:spcAft>
                <a:spcPts val="0"/>
              </a:spcAft>
              <a:defRPr/>
            </a:pPr>
            <a:endParaRPr lang="en-US" sz="2400" b="1" spc="300" dirty="0">
              <a:solidFill>
                <a:srgbClr val="92D050"/>
              </a:solidFill>
              <a:latin typeface="Calibri"/>
            </a:endParaRPr>
          </a:p>
          <a:p>
            <a:pPr algn="ctr" fontAlgn="auto">
              <a:spcBef>
                <a:spcPts val="0"/>
              </a:spcBef>
              <a:spcAft>
                <a:spcPts val="0"/>
              </a:spcAft>
              <a:defRPr/>
            </a:pPr>
            <a:endParaRPr lang="en-US" sz="2400" b="1" spc="300" dirty="0" smtClean="0">
              <a:solidFill>
                <a:srgbClr val="92D050"/>
              </a:solidFill>
              <a:latin typeface="Calibri"/>
            </a:endParaRPr>
          </a:p>
          <a:p>
            <a:pPr algn="ctr" fontAlgn="auto">
              <a:spcBef>
                <a:spcPts val="0"/>
              </a:spcBef>
              <a:spcAft>
                <a:spcPts val="0"/>
              </a:spcAft>
              <a:defRPr/>
            </a:pPr>
            <a:r>
              <a:rPr lang="en-US" sz="2200" b="1" spc="300" dirty="0" smtClean="0">
                <a:solidFill>
                  <a:srgbClr val="92D050"/>
                </a:solidFill>
                <a:latin typeface="Calibri"/>
              </a:rPr>
              <a:t>Presentation </a:t>
            </a:r>
          </a:p>
          <a:p>
            <a:pPr algn="ctr" fontAlgn="auto">
              <a:spcBef>
                <a:spcPts val="0"/>
              </a:spcBef>
              <a:spcAft>
                <a:spcPts val="0"/>
              </a:spcAft>
              <a:defRPr/>
            </a:pPr>
            <a:r>
              <a:rPr lang="en-US" sz="2200" b="1" spc="300" dirty="0" smtClean="0">
                <a:solidFill>
                  <a:srgbClr val="92D050"/>
                </a:solidFill>
                <a:latin typeface="Calibri"/>
              </a:rPr>
              <a:t>2012 Annual Conference</a:t>
            </a:r>
          </a:p>
          <a:p>
            <a:pPr algn="ctr" fontAlgn="auto">
              <a:spcBef>
                <a:spcPts val="0"/>
              </a:spcBef>
              <a:spcAft>
                <a:spcPts val="0"/>
              </a:spcAft>
              <a:defRPr/>
            </a:pPr>
            <a:r>
              <a:rPr lang="en-US" sz="2200" b="1" spc="300" dirty="0" smtClean="0">
                <a:solidFill>
                  <a:srgbClr val="92D050"/>
                </a:solidFill>
                <a:latin typeface="Calibri"/>
              </a:rPr>
              <a:t>Georgia Chapter, American Planning Association</a:t>
            </a:r>
          </a:p>
          <a:p>
            <a:pPr algn="ctr" fontAlgn="auto">
              <a:spcBef>
                <a:spcPts val="0"/>
              </a:spcBef>
              <a:spcAft>
                <a:spcPts val="0"/>
              </a:spcAft>
              <a:defRPr/>
            </a:pPr>
            <a:endParaRPr lang="en-US" sz="2200" b="1" spc="300" dirty="0" smtClean="0">
              <a:solidFill>
                <a:srgbClr val="92D050"/>
              </a:solidFill>
              <a:latin typeface="Calibri"/>
            </a:endParaRPr>
          </a:p>
          <a:p>
            <a:pPr algn="ctr" fontAlgn="auto">
              <a:spcBef>
                <a:spcPts val="0"/>
              </a:spcBef>
              <a:spcAft>
                <a:spcPts val="0"/>
              </a:spcAft>
              <a:defRPr/>
            </a:pPr>
            <a:r>
              <a:rPr lang="en-US" sz="2200" b="1" spc="300" dirty="0" smtClean="0">
                <a:solidFill>
                  <a:srgbClr val="92D050"/>
                </a:solidFill>
                <a:latin typeface="Calibri"/>
              </a:rPr>
              <a:t>September 27, 2012 </a:t>
            </a:r>
            <a:endParaRPr lang="en-US" sz="2200" b="1" spc="300" dirty="0">
              <a:solidFill>
                <a:srgbClr val="92D050"/>
              </a:solidFill>
              <a:latin typeface="Calibri"/>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5257800" y="1524150"/>
            <a:ext cx="3505200" cy="4419600"/>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1508" name="Slide Number Placeholder 5"/>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lgn="ctr" fontAlgn="base">
              <a:spcBef>
                <a:spcPct val="0"/>
              </a:spcBef>
              <a:spcAft>
                <a:spcPct val="0"/>
              </a:spcAft>
              <a:defRPr/>
            </a:pPr>
            <a:fld id="{330EFCFB-F8F3-48C8-86F1-0F8F4D372D12}" type="slidenum">
              <a:rPr lang="en-US">
                <a:solidFill>
                  <a:srgbClr val="A7A399"/>
                </a:solidFill>
              </a:rPr>
              <a:pPr algn="ctr" fontAlgn="base">
                <a:spcBef>
                  <a:spcPct val="0"/>
                </a:spcBef>
                <a:spcAft>
                  <a:spcPct val="0"/>
                </a:spcAft>
                <a:defRPr/>
              </a:pPr>
              <a:t>10</a:t>
            </a:fld>
            <a:endParaRPr lang="en-US">
              <a:solidFill>
                <a:srgbClr val="A7A399"/>
              </a:solidFill>
            </a:endParaRPr>
          </a:p>
        </p:txBody>
      </p:sp>
      <p:sp>
        <p:nvSpPr>
          <p:cNvPr id="7" name="Text Placeholder 6"/>
          <p:cNvSpPr>
            <a:spLocks noGrp="1"/>
          </p:cNvSpPr>
          <p:nvPr>
            <p:ph type="body" sz="half" idx="4294967295"/>
          </p:nvPr>
        </p:nvSpPr>
        <p:spPr>
          <a:xfrm>
            <a:off x="5257800" y="1731963"/>
            <a:ext cx="3368675" cy="4211637"/>
          </a:xfrm>
        </p:spPr>
        <p:txBody>
          <a:bodyPr>
            <a:normAutofit/>
          </a:bodyPr>
          <a:lstStyle/>
          <a:p>
            <a:pPr marL="331470" indent="-285750" eaLnBrk="1" fontAlgn="auto" hangingPunct="1">
              <a:lnSpc>
                <a:spcPts val="1800"/>
              </a:lnSpc>
              <a:spcAft>
                <a:spcPts val="0"/>
              </a:spcAft>
              <a:buClr>
                <a:schemeClr val="bg1"/>
              </a:buClr>
              <a:buSzPct val="90000"/>
              <a:buFont typeface="Wingdings" pitchFamily="2" charset="2"/>
              <a:buChar char="ü"/>
              <a:defRPr/>
            </a:pPr>
            <a:r>
              <a:rPr lang="en-US" sz="1400" dirty="0" smtClean="0">
                <a:solidFill>
                  <a:schemeClr val="bg1"/>
                </a:solidFill>
              </a:rPr>
              <a:t>Triple bottom line of </a:t>
            </a:r>
            <a:r>
              <a:rPr lang="en-US" sz="1400" dirty="0">
                <a:solidFill>
                  <a:schemeClr val="bg1"/>
                </a:solidFill>
                <a:effectLst>
                  <a:outerShdw blurRad="38100" dist="38100" dir="2700000" algn="tl">
                    <a:srgbClr val="000000">
                      <a:alpha val="43137"/>
                    </a:srgbClr>
                  </a:outerShdw>
                </a:effectLst>
              </a:rPr>
              <a:t>S</a:t>
            </a:r>
            <a:r>
              <a:rPr lang="en-US" sz="1400" dirty="0" smtClean="0">
                <a:solidFill>
                  <a:schemeClr val="bg1"/>
                </a:solidFill>
                <a:effectLst>
                  <a:outerShdw blurRad="38100" dist="38100" dir="2700000" algn="tl">
                    <a:srgbClr val="000000">
                      <a:alpha val="43137"/>
                    </a:srgbClr>
                  </a:outerShdw>
                </a:effectLst>
              </a:rPr>
              <a:t>ustainability</a:t>
            </a:r>
          </a:p>
          <a:p>
            <a:pPr marL="331470" indent="-285750" eaLnBrk="1" fontAlgn="auto" hangingPunct="1">
              <a:lnSpc>
                <a:spcPts val="1800"/>
              </a:lnSpc>
              <a:spcAft>
                <a:spcPts val="0"/>
              </a:spcAft>
              <a:buClr>
                <a:schemeClr val="bg1"/>
              </a:buClr>
              <a:buSzPct val="90000"/>
              <a:buFont typeface="Wingdings" pitchFamily="2" charset="2"/>
              <a:buChar char="ü"/>
              <a:defRPr/>
            </a:pPr>
            <a:endParaRPr lang="en-US" sz="1400" dirty="0">
              <a:solidFill>
                <a:schemeClr val="bg1"/>
              </a:solidFill>
              <a:effectLst>
                <a:outerShdw blurRad="38100" dist="38100" dir="2700000" algn="tl">
                  <a:srgbClr val="000000">
                    <a:alpha val="43137"/>
                  </a:srgbClr>
                </a:outerShdw>
              </a:effectLst>
            </a:endParaRPr>
          </a:p>
          <a:p>
            <a:pPr marL="331470" indent="-285750" eaLnBrk="1" fontAlgn="auto" hangingPunct="1">
              <a:lnSpc>
                <a:spcPts val="1800"/>
              </a:lnSpc>
              <a:spcAft>
                <a:spcPts val="0"/>
              </a:spcAft>
              <a:buClr>
                <a:schemeClr val="bg1"/>
              </a:buClr>
              <a:buSzPct val="90000"/>
              <a:buFont typeface="Wingdings" pitchFamily="2" charset="2"/>
              <a:buChar char="ü"/>
              <a:defRPr/>
            </a:pPr>
            <a:r>
              <a:rPr lang="en-US" sz="1400" dirty="0" smtClean="0">
                <a:solidFill>
                  <a:schemeClr val="bg1"/>
                </a:solidFill>
                <a:effectLst>
                  <a:outerShdw blurRad="38100" dist="38100" dir="2700000" algn="tl">
                    <a:srgbClr val="000000">
                      <a:alpha val="43137"/>
                    </a:srgbClr>
                  </a:outerShdw>
                </a:effectLst>
              </a:rPr>
              <a:t>Balancing Environment, Community and Economy</a:t>
            </a:r>
          </a:p>
          <a:p>
            <a:pPr marL="331470" indent="-285750" eaLnBrk="1" fontAlgn="auto" hangingPunct="1">
              <a:lnSpc>
                <a:spcPts val="1800"/>
              </a:lnSpc>
              <a:spcAft>
                <a:spcPts val="0"/>
              </a:spcAft>
              <a:buClr>
                <a:schemeClr val="bg1"/>
              </a:buClr>
              <a:buSzPct val="90000"/>
              <a:buFont typeface="Wingdings" pitchFamily="2" charset="2"/>
              <a:buChar char="ü"/>
              <a:defRPr/>
            </a:pPr>
            <a:endParaRPr lang="en-US" sz="1400" dirty="0">
              <a:solidFill>
                <a:schemeClr val="bg1"/>
              </a:solidFill>
            </a:endParaRPr>
          </a:p>
          <a:p>
            <a:pPr marL="331470" indent="-285750" eaLnBrk="1" fontAlgn="auto" hangingPunct="1">
              <a:lnSpc>
                <a:spcPts val="1800"/>
              </a:lnSpc>
              <a:spcAft>
                <a:spcPts val="0"/>
              </a:spcAft>
              <a:buClr>
                <a:schemeClr val="bg1"/>
              </a:buClr>
              <a:buSzPct val="90000"/>
              <a:buFont typeface="Wingdings" pitchFamily="2" charset="2"/>
              <a:buChar char="ü"/>
              <a:defRPr/>
            </a:pPr>
            <a:r>
              <a:rPr lang="en-US" sz="1400" dirty="0" smtClean="0">
                <a:solidFill>
                  <a:schemeClr val="bg1"/>
                </a:solidFill>
              </a:rPr>
              <a:t>Derived primarily from NYSDOT’s GreenLITES program, AASHTO and other sources</a:t>
            </a:r>
          </a:p>
          <a:p>
            <a:pPr marL="331470" indent="-285750" eaLnBrk="1" fontAlgn="auto" hangingPunct="1">
              <a:lnSpc>
                <a:spcPts val="1800"/>
              </a:lnSpc>
              <a:spcAft>
                <a:spcPts val="0"/>
              </a:spcAft>
              <a:buClr>
                <a:schemeClr val="bg1"/>
              </a:buClr>
              <a:buSzPct val="90000"/>
              <a:buFont typeface="Wingdings" pitchFamily="2" charset="2"/>
              <a:buChar char="ü"/>
              <a:defRPr/>
            </a:pPr>
            <a:endParaRPr lang="en-US" sz="1400" dirty="0">
              <a:solidFill>
                <a:schemeClr val="bg1"/>
              </a:solidFill>
            </a:endParaRPr>
          </a:p>
          <a:p>
            <a:pPr marL="331470" indent="-285750" eaLnBrk="1" fontAlgn="auto" hangingPunct="1">
              <a:lnSpc>
                <a:spcPts val="1800"/>
              </a:lnSpc>
              <a:spcAft>
                <a:spcPts val="0"/>
              </a:spcAft>
              <a:buClr>
                <a:schemeClr val="bg1"/>
              </a:buClr>
              <a:buSzPct val="90000"/>
              <a:buFont typeface="Wingdings" pitchFamily="2" charset="2"/>
              <a:buChar char="ü"/>
              <a:defRPr/>
            </a:pPr>
            <a:r>
              <a:rPr lang="en-US" sz="1400" dirty="0" smtClean="0">
                <a:solidFill>
                  <a:schemeClr val="bg1"/>
                </a:solidFill>
              </a:rPr>
              <a:t>Adapted from GreenLITES to provide a </a:t>
            </a:r>
            <a:r>
              <a:rPr lang="en-US" sz="1400" dirty="0" smtClean="0">
                <a:solidFill>
                  <a:schemeClr val="bg1"/>
                </a:solidFill>
                <a:effectLst>
                  <a:outerShdw blurRad="38100" dist="38100" dir="2700000" algn="tl">
                    <a:srgbClr val="000000">
                      <a:alpha val="43137"/>
                    </a:srgbClr>
                  </a:outerShdw>
                </a:effectLst>
              </a:rPr>
              <a:t>custom fit for Cobb County and Georgia</a:t>
            </a:r>
          </a:p>
          <a:p>
            <a:pPr marL="331470" indent="-285750" eaLnBrk="1" fontAlgn="auto" hangingPunct="1">
              <a:lnSpc>
                <a:spcPts val="1800"/>
              </a:lnSpc>
              <a:spcAft>
                <a:spcPts val="0"/>
              </a:spcAft>
              <a:buClr>
                <a:schemeClr val="bg1"/>
              </a:buClr>
              <a:buSzPct val="90000"/>
              <a:buFont typeface="Wingdings" pitchFamily="2" charset="2"/>
              <a:buChar char="ü"/>
              <a:defRPr/>
            </a:pPr>
            <a:endParaRPr lang="en-US" sz="1600" dirty="0" smtClean="0">
              <a:solidFill>
                <a:schemeClr val="bg1"/>
              </a:solidFill>
            </a:endParaRPr>
          </a:p>
        </p:txBody>
      </p:sp>
      <p:pic>
        <p:nvPicPr>
          <p:cNvPr id="21510" name="Picture Placeholder 11"/>
          <p:cNvPicPr>
            <a:picLocks noGrp="1" noChangeAspect="1"/>
          </p:cNvPicPr>
          <p:nvPr>
            <p:ph type="pic" idx="4294967295"/>
          </p:nvPr>
        </p:nvPicPr>
        <p:blipFill>
          <a:blip r:embed="rId3" cstate="print"/>
          <a:srcRect/>
          <a:stretch>
            <a:fillRect/>
          </a:stretch>
        </p:blipFill>
        <p:spPr>
          <a:xfrm>
            <a:off x="438150" y="1295400"/>
            <a:ext cx="4508500" cy="5102225"/>
          </a:xfrm>
        </p:spPr>
      </p:pic>
      <p:sp>
        <p:nvSpPr>
          <p:cNvPr id="22" name="Title 2"/>
          <p:cNvSpPr>
            <a:spLocks noGrp="1"/>
          </p:cNvSpPr>
          <p:nvPr>
            <p:ph type="title" idx="4294967295"/>
          </p:nvPr>
        </p:nvSpPr>
        <p:spPr>
          <a:xfrm>
            <a:off x="2057400" y="685800"/>
            <a:ext cx="7086600" cy="728663"/>
          </a:xfrm>
        </p:spPr>
        <p:txBody>
          <a:bodyPr>
            <a:noAutofit/>
          </a:bodyPr>
          <a:lstStyle/>
          <a:p>
            <a:pPr eaLnBrk="1" fontAlgn="auto" hangingPunct="1">
              <a:spcAft>
                <a:spcPts val="0"/>
              </a:spcAft>
              <a:defRPr/>
            </a:pPr>
            <a:r>
              <a:rPr lang="en-US" sz="2800" dirty="0" smtClean="0">
                <a:solidFill>
                  <a:srgbClr val="FF8633"/>
                </a:solidFill>
              </a:rPr>
              <a:t>How was PEACH Roads developed?</a:t>
            </a:r>
            <a:endParaRPr lang="en-US" sz="2800" dirty="0">
              <a:solidFill>
                <a:srgbClr val="FF8633"/>
              </a:solidFill>
            </a:endParaRPr>
          </a:p>
        </p:txBody>
      </p:sp>
      <p:pic>
        <p:nvPicPr>
          <p:cNvPr id="21512" name="Picture 9"/>
          <p:cNvPicPr>
            <a:picLocks noChangeAspect="1"/>
          </p:cNvPicPr>
          <p:nvPr/>
        </p:nvPicPr>
        <p:blipFill>
          <a:blip r:embed="rId4" cstate="print"/>
          <a:srcRect l="9653" t="15923" b="9341"/>
          <a:stretch>
            <a:fillRect/>
          </a:stretch>
        </p:blipFill>
        <p:spPr bwMode="auto">
          <a:xfrm>
            <a:off x="438150" y="403225"/>
            <a:ext cx="1524000" cy="1128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lgn="ctr"/>
            <a:fld id="{F0C94032-CD4C-4C25-B0C2-CEC720522D92}" type="slidenum">
              <a:rPr lang="en-US" smtClean="0"/>
              <a:pPr algn="ctr"/>
              <a:t>11</a:t>
            </a:fld>
            <a:endParaRPr lang="en-US"/>
          </a:p>
        </p:txBody>
      </p:sp>
      <p:sp>
        <p:nvSpPr>
          <p:cNvPr id="7" name="Text Placeholder 6"/>
          <p:cNvSpPr>
            <a:spLocks noGrp="1"/>
          </p:cNvSpPr>
          <p:nvPr>
            <p:ph type="body" sz="half" idx="4294967295"/>
          </p:nvPr>
        </p:nvSpPr>
        <p:spPr>
          <a:xfrm>
            <a:off x="685800" y="1531524"/>
            <a:ext cx="7788275" cy="2382688"/>
          </a:xfrm>
        </p:spPr>
        <p:txBody>
          <a:bodyPr>
            <a:normAutofit/>
          </a:bodyPr>
          <a:lstStyle/>
          <a:p>
            <a:pPr marL="331470" indent="-285750">
              <a:lnSpc>
                <a:spcPts val="1800"/>
              </a:lnSpc>
              <a:buClr>
                <a:schemeClr val="bg1"/>
              </a:buClr>
              <a:buSzPct val="90000"/>
              <a:buNone/>
            </a:pPr>
            <a:r>
              <a:rPr lang="en-US" sz="1400" dirty="0" smtClean="0">
                <a:solidFill>
                  <a:schemeClr val="bg1"/>
                </a:solidFill>
              </a:rPr>
              <a:t>Protection and enhancement of the environment</a:t>
            </a:r>
          </a:p>
          <a:p>
            <a:pPr marL="331470" indent="-285750">
              <a:lnSpc>
                <a:spcPts val="1900"/>
              </a:lnSpc>
              <a:buClr>
                <a:schemeClr val="accent1">
                  <a:lumMod val="75000"/>
                </a:schemeClr>
              </a:buClr>
              <a:buSzPct val="90000"/>
              <a:buFont typeface="Wingdings" pitchFamily="2" charset="2"/>
              <a:buChar char="ü"/>
            </a:pPr>
            <a:r>
              <a:rPr lang="en-US" sz="1400" dirty="0" smtClean="0">
                <a:solidFill>
                  <a:schemeClr val="accent2">
                    <a:lumMod val="75000"/>
                  </a:schemeClr>
                </a:solidFill>
                <a:effectLst>
                  <a:outerShdw blurRad="38100" dist="38100" dir="2700000" algn="tl">
                    <a:srgbClr val="000000">
                      <a:alpha val="43137"/>
                    </a:srgbClr>
                  </a:outerShdw>
                </a:effectLst>
              </a:rPr>
              <a:t>Protection and enhancement of the environment</a:t>
            </a:r>
          </a:p>
          <a:p>
            <a:pPr marL="331470" indent="-285750">
              <a:lnSpc>
                <a:spcPts val="1900"/>
              </a:lnSpc>
              <a:buClr>
                <a:schemeClr val="accent1">
                  <a:lumMod val="75000"/>
                </a:schemeClr>
              </a:buClr>
              <a:buSzPct val="90000"/>
              <a:buFont typeface="Wingdings" pitchFamily="2" charset="2"/>
              <a:buChar char="ü"/>
            </a:pPr>
            <a:r>
              <a:rPr lang="en-US" sz="1400" dirty="0" smtClean="0">
                <a:solidFill>
                  <a:schemeClr val="accent2">
                    <a:lumMod val="75000"/>
                  </a:schemeClr>
                </a:solidFill>
                <a:effectLst>
                  <a:outerShdw blurRad="38100" dist="38100" dir="2700000" algn="tl">
                    <a:srgbClr val="000000">
                      <a:alpha val="43137"/>
                    </a:srgbClr>
                  </a:outerShdw>
                </a:effectLst>
              </a:rPr>
              <a:t>Conserving energy and natural resources</a:t>
            </a:r>
          </a:p>
          <a:p>
            <a:pPr marL="331470" indent="-285750">
              <a:lnSpc>
                <a:spcPts val="1900"/>
              </a:lnSpc>
              <a:buClr>
                <a:schemeClr val="accent1">
                  <a:lumMod val="75000"/>
                </a:schemeClr>
              </a:buClr>
              <a:buSzPct val="90000"/>
              <a:buFont typeface="Wingdings" pitchFamily="2" charset="2"/>
              <a:buChar char="ü"/>
            </a:pPr>
            <a:r>
              <a:rPr lang="en-US" sz="1400" dirty="0" smtClean="0">
                <a:solidFill>
                  <a:schemeClr val="accent2">
                    <a:lumMod val="75000"/>
                  </a:schemeClr>
                </a:solidFill>
                <a:effectLst>
                  <a:outerShdw blurRad="38100" dist="38100" dir="2700000" algn="tl">
                    <a:srgbClr val="000000">
                      <a:alpha val="43137"/>
                    </a:srgbClr>
                  </a:outerShdw>
                </a:effectLst>
              </a:rPr>
              <a:t>Promoting the effective and efficient use of limited public funds</a:t>
            </a:r>
          </a:p>
          <a:p>
            <a:pPr marL="331470" indent="-285750">
              <a:lnSpc>
                <a:spcPts val="1900"/>
              </a:lnSpc>
              <a:buClr>
                <a:schemeClr val="accent1">
                  <a:lumMod val="75000"/>
                </a:schemeClr>
              </a:buClr>
              <a:buSzPct val="90000"/>
              <a:buFont typeface="Wingdings" pitchFamily="2" charset="2"/>
              <a:buChar char="ü"/>
            </a:pPr>
            <a:r>
              <a:rPr lang="en-US" sz="1400" dirty="0" smtClean="0">
                <a:solidFill>
                  <a:schemeClr val="accent2">
                    <a:lumMod val="75000"/>
                  </a:schemeClr>
                </a:solidFill>
                <a:effectLst>
                  <a:outerShdw blurRad="38100" dist="38100" dir="2700000" algn="tl">
                    <a:srgbClr val="000000">
                      <a:alpha val="43137"/>
                    </a:srgbClr>
                  </a:outerShdw>
                </a:effectLst>
              </a:rPr>
              <a:t>Encouraging more public involvement in the various transportation processes</a:t>
            </a:r>
          </a:p>
          <a:p>
            <a:pPr marL="331470" indent="-285750">
              <a:lnSpc>
                <a:spcPts val="1900"/>
              </a:lnSpc>
              <a:buClr>
                <a:schemeClr val="accent1">
                  <a:lumMod val="75000"/>
                </a:schemeClr>
              </a:buClr>
              <a:buSzPct val="90000"/>
              <a:buFont typeface="Wingdings" pitchFamily="2" charset="2"/>
              <a:buChar char="ü"/>
            </a:pPr>
            <a:r>
              <a:rPr lang="en-US" sz="1400" dirty="0" smtClean="0">
                <a:solidFill>
                  <a:schemeClr val="accent2">
                    <a:lumMod val="75000"/>
                  </a:schemeClr>
                </a:solidFill>
                <a:effectLst>
                  <a:outerShdw blurRad="38100" dist="38100" dir="2700000" algn="tl">
                    <a:srgbClr val="000000">
                      <a:alpha val="43137"/>
                    </a:srgbClr>
                  </a:outerShdw>
                </a:effectLst>
              </a:rPr>
              <a:t>Integrating smart growth and sound land-use practices</a:t>
            </a:r>
          </a:p>
          <a:p>
            <a:pPr marL="331470" indent="-285750">
              <a:lnSpc>
                <a:spcPts val="1900"/>
              </a:lnSpc>
              <a:buClr>
                <a:schemeClr val="accent1">
                  <a:lumMod val="75000"/>
                </a:schemeClr>
              </a:buClr>
              <a:buSzPct val="90000"/>
              <a:buFont typeface="Wingdings" pitchFamily="2" charset="2"/>
              <a:buChar char="ü"/>
            </a:pPr>
            <a:r>
              <a:rPr lang="en-US" sz="1400" dirty="0" smtClean="0">
                <a:solidFill>
                  <a:schemeClr val="accent2">
                    <a:lumMod val="75000"/>
                  </a:schemeClr>
                </a:solidFill>
                <a:effectLst>
                  <a:outerShdw blurRad="38100" dist="38100" dir="2700000" algn="tl">
                    <a:srgbClr val="000000">
                      <a:alpha val="43137"/>
                    </a:srgbClr>
                  </a:outerShdw>
                </a:effectLst>
              </a:rPr>
              <a:t>Endorsing the use of recycled materials</a:t>
            </a:r>
          </a:p>
          <a:p>
            <a:pPr marL="331470" indent="-285750">
              <a:lnSpc>
                <a:spcPts val="1900"/>
              </a:lnSpc>
              <a:buClr>
                <a:schemeClr val="accent1">
                  <a:lumMod val="75000"/>
                </a:schemeClr>
              </a:buClr>
              <a:buSzPct val="90000"/>
              <a:buFont typeface="Wingdings" pitchFamily="2" charset="2"/>
              <a:buChar char="ü"/>
            </a:pPr>
            <a:r>
              <a:rPr lang="en-US" sz="1400" dirty="0" smtClean="0">
                <a:solidFill>
                  <a:schemeClr val="accent2">
                    <a:lumMod val="75000"/>
                  </a:schemeClr>
                </a:solidFill>
                <a:effectLst>
                  <a:outerShdw blurRad="38100" dist="38100" dir="2700000" algn="tl">
                    <a:srgbClr val="000000">
                      <a:alpha val="43137"/>
                    </a:srgbClr>
                  </a:outerShdw>
                </a:effectLst>
              </a:rPr>
              <a:t>Fostering long term big picture thinking regarding the future of transportation</a:t>
            </a:r>
          </a:p>
          <a:p>
            <a:pPr marL="331470" indent="-285750">
              <a:lnSpc>
                <a:spcPts val="1800"/>
              </a:lnSpc>
              <a:buClr>
                <a:schemeClr val="bg1"/>
              </a:buClr>
              <a:buSzPct val="90000"/>
              <a:buFont typeface="Wingdings" pitchFamily="2" charset="2"/>
              <a:buChar char="ü"/>
            </a:pPr>
            <a:endParaRPr lang="en-US" sz="1600" dirty="0" smtClean="0">
              <a:solidFill>
                <a:schemeClr val="bg1"/>
              </a:solidFill>
            </a:endParaRPr>
          </a:p>
        </p:txBody>
      </p:sp>
      <p:sp>
        <p:nvSpPr>
          <p:cNvPr id="22" name="Title 2"/>
          <p:cNvSpPr>
            <a:spLocks noGrp="1"/>
          </p:cNvSpPr>
          <p:nvPr>
            <p:ph type="title" idx="4294967295"/>
          </p:nvPr>
        </p:nvSpPr>
        <p:spPr>
          <a:xfrm>
            <a:off x="2057400" y="457200"/>
            <a:ext cx="7086600" cy="728663"/>
          </a:xfrm>
        </p:spPr>
        <p:txBody>
          <a:bodyPr>
            <a:noAutofit/>
          </a:bodyPr>
          <a:lstStyle/>
          <a:p>
            <a:r>
              <a:rPr lang="en-US" sz="2400" dirty="0">
                <a:solidFill>
                  <a:srgbClr val="FF8633"/>
                </a:solidFill>
              </a:rPr>
              <a:t>D</a:t>
            </a:r>
            <a:r>
              <a:rPr lang="en-US" sz="2400" dirty="0" smtClean="0">
                <a:solidFill>
                  <a:srgbClr val="FF8633"/>
                </a:solidFill>
              </a:rPr>
              <a:t>esign </a:t>
            </a:r>
            <a:r>
              <a:rPr lang="en-US" sz="2400" dirty="0">
                <a:solidFill>
                  <a:srgbClr val="FF8633"/>
                </a:solidFill>
              </a:rPr>
              <a:t>P</a:t>
            </a:r>
            <a:r>
              <a:rPr lang="en-US" sz="2400" dirty="0" smtClean="0">
                <a:solidFill>
                  <a:srgbClr val="FF8633"/>
                </a:solidFill>
              </a:rPr>
              <a:t>hilosophy</a:t>
            </a:r>
            <a:endParaRPr lang="en-US" sz="2400" dirty="0">
              <a:solidFill>
                <a:srgbClr val="FF8633"/>
              </a:solidFill>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xmlns="" val="0"/>
              </a:ext>
            </a:extLst>
          </a:blip>
          <a:srcRect l="9653" t="15923" b="9342"/>
          <a:stretch/>
        </p:blipFill>
        <p:spPr>
          <a:xfrm>
            <a:off x="437535" y="403121"/>
            <a:ext cx="1524000" cy="1128403"/>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xmlns="" val="0"/>
              </a:ext>
            </a:extLst>
          </a:blip>
          <a:srcRect l="14219" t="21765" r="25753"/>
          <a:stretch/>
        </p:blipFill>
        <p:spPr>
          <a:xfrm>
            <a:off x="533400" y="3886199"/>
            <a:ext cx="2194561" cy="2145113"/>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xmlns="" val="0"/>
              </a:ext>
            </a:extLst>
          </a:blip>
          <a:srcRect t="12014" b="10338"/>
          <a:stretch/>
        </p:blipFill>
        <p:spPr>
          <a:xfrm>
            <a:off x="2707641" y="3886200"/>
            <a:ext cx="3683476" cy="2145113"/>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6" cstate="print"/>
          <a:stretch>
            <a:fillRect/>
          </a:stretch>
        </p:blipFill>
        <p:spPr>
          <a:xfrm>
            <a:off x="6400800" y="3886200"/>
            <a:ext cx="2197100" cy="2133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41092042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9"/>
          <p:cNvPicPr>
            <a:picLocks noChangeAspect="1"/>
          </p:cNvPicPr>
          <p:nvPr/>
        </p:nvPicPr>
        <p:blipFill>
          <a:blip r:embed="rId3" cstate="print"/>
          <a:srcRect l="9653" t="15923" b="9341"/>
          <a:stretch>
            <a:fillRect/>
          </a:stretch>
        </p:blipFill>
        <p:spPr bwMode="auto">
          <a:xfrm>
            <a:off x="438150" y="403225"/>
            <a:ext cx="1524000" cy="1128713"/>
          </a:xfrm>
          <a:prstGeom prst="rect">
            <a:avLst/>
          </a:prstGeom>
          <a:noFill/>
          <a:ln w="9525">
            <a:noFill/>
            <a:miter lim="800000"/>
            <a:headEnd/>
            <a:tailEnd/>
          </a:ln>
        </p:spPr>
      </p:pic>
      <p:sp>
        <p:nvSpPr>
          <p:cNvPr id="19" name="Rectangle 18"/>
          <p:cNvSpPr/>
          <p:nvPr/>
        </p:nvSpPr>
        <p:spPr>
          <a:xfrm>
            <a:off x="4648200" y="1623560"/>
            <a:ext cx="3886200" cy="4419600"/>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461" name="Slide Number Placeholder 5"/>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lgn="ctr" fontAlgn="base">
              <a:spcBef>
                <a:spcPct val="0"/>
              </a:spcBef>
              <a:spcAft>
                <a:spcPct val="0"/>
              </a:spcAft>
              <a:defRPr/>
            </a:pPr>
            <a:fld id="{14A34F8F-5B12-40A4-A763-5153676655E2}" type="slidenum">
              <a:rPr lang="en-US">
                <a:solidFill>
                  <a:srgbClr val="A7A399"/>
                </a:solidFill>
              </a:rPr>
              <a:pPr algn="ctr" fontAlgn="base">
                <a:spcBef>
                  <a:spcPct val="0"/>
                </a:spcBef>
                <a:spcAft>
                  <a:spcPct val="0"/>
                </a:spcAft>
                <a:defRPr/>
              </a:pPr>
              <a:t>12</a:t>
            </a:fld>
            <a:endParaRPr lang="en-US">
              <a:solidFill>
                <a:srgbClr val="A7A399"/>
              </a:solidFill>
            </a:endParaRPr>
          </a:p>
        </p:txBody>
      </p:sp>
      <p:sp>
        <p:nvSpPr>
          <p:cNvPr id="7" name="Text Placeholder 6"/>
          <p:cNvSpPr>
            <a:spLocks noGrp="1"/>
          </p:cNvSpPr>
          <p:nvPr>
            <p:ph type="body" sz="half" idx="4294967295"/>
          </p:nvPr>
        </p:nvSpPr>
        <p:spPr>
          <a:xfrm>
            <a:off x="4675188" y="1635125"/>
            <a:ext cx="3770312" cy="4211638"/>
          </a:xfrm>
        </p:spPr>
        <p:txBody>
          <a:bodyPr>
            <a:noAutofit/>
          </a:bodyPr>
          <a:lstStyle/>
          <a:p>
            <a:pPr marL="331470" indent="-285750" eaLnBrk="1" fontAlgn="auto" hangingPunct="1">
              <a:lnSpc>
                <a:spcPts val="1800"/>
              </a:lnSpc>
              <a:spcAft>
                <a:spcPts val="0"/>
              </a:spcAft>
              <a:buClr>
                <a:schemeClr val="bg1"/>
              </a:buClr>
              <a:buSzPct val="90000"/>
              <a:buFont typeface="Wingdings" pitchFamily="2" charset="2"/>
              <a:buChar char="ü"/>
              <a:defRPr/>
            </a:pPr>
            <a:r>
              <a:rPr lang="en-US" sz="1400" dirty="0" smtClean="0">
                <a:solidFill>
                  <a:schemeClr val="bg1"/>
                </a:solidFill>
              </a:rPr>
              <a:t>Build on </a:t>
            </a:r>
            <a:r>
              <a:rPr lang="en-US" sz="1400" dirty="0" smtClean="0">
                <a:solidFill>
                  <a:schemeClr val="bg1"/>
                </a:solidFill>
                <a:effectLst>
                  <a:outerShdw blurRad="38100" dist="38100" dir="2700000" algn="tl">
                    <a:srgbClr val="000000">
                      <a:alpha val="43137"/>
                    </a:srgbClr>
                  </a:outerShdw>
                </a:effectLst>
              </a:rPr>
              <a:t>Cobb’s tradition </a:t>
            </a:r>
            <a:r>
              <a:rPr lang="en-US" sz="1400" dirty="0" smtClean="0">
                <a:solidFill>
                  <a:schemeClr val="bg1"/>
                </a:solidFill>
              </a:rPr>
              <a:t>for </a:t>
            </a:r>
            <a:r>
              <a:rPr lang="en-US" sz="1400" b="1" dirty="0" smtClean="0">
                <a:solidFill>
                  <a:schemeClr val="bg1"/>
                </a:solidFill>
              </a:rPr>
              <a:t>cost</a:t>
            </a:r>
            <a:r>
              <a:rPr lang="en-US" sz="1400" dirty="0" smtClean="0">
                <a:solidFill>
                  <a:schemeClr val="bg1"/>
                </a:solidFill>
              </a:rPr>
              <a:t> </a:t>
            </a:r>
            <a:r>
              <a:rPr lang="en-US" sz="1400" b="1" dirty="0" smtClean="0">
                <a:solidFill>
                  <a:schemeClr val="bg1"/>
                </a:solidFill>
              </a:rPr>
              <a:t>effective solutions </a:t>
            </a:r>
            <a:r>
              <a:rPr lang="en-US" sz="1400" dirty="0" smtClean="0">
                <a:solidFill>
                  <a:schemeClr val="bg1"/>
                </a:solidFill>
              </a:rPr>
              <a:t>to quality of life issues</a:t>
            </a:r>
          </a:p>
          <a:p>
            <a:pPr marL="331470" indent="-285750" eaLnBrk="1" fontAlgn="auto" hangingPunct="1">
              <a:lnSpc>
                <a:spcPts val="1800"/>
              </a:lnSpc>
              <a:spcAft>
                <a:spcPts val="0"/>
              </a:spcAft>
              <a:buClr>
                <a:schemeClr val="bg1"/>
              </a:buClr>
              <a:buSzPct val="90000"/>
              <a:buFont typeface="Wingdings" pitchFamily="2" charset="2"/>
              <a:buChar char="ü"/>
              <a:defRPr/>
            </a:pPr>
            <a:endParaRPr lang="en-US" sz="1400" dirty="0" smtClean="0">
              <a:solidFill>
                <a:schemeClr val="bg1"/>
              </a:solidFill>
            </a:endParaRPr>
          </a:p>
          <a:p>
            <a:pPr marL="331470" indent="-285750" eaLnBrk="1" fontAlgn="auto" hangingPunct="1">
              <a:lnSpc>
                <a:spcPts val="1800"/>
              </a:lnSpc>
              <a:spcAft>
                <a:spcPts val="0"/>
              </a:spcAft>
              <a:buClr>
                <a:schemeClr val="bg1"/>
              </a:buClr>
              <a:buSzPct val="90000"/>
              <a:buFont typeface="Wingdings" pitchFamily="2" charset="2"/>
              <a:buChar char="ü"/>
              <a:defRPr/>
            </a:pPr>
            <a:r>
              <a:rPr lang="en-US" sz="1400" b="1" dirty="0" smtClean="0">
                <a:solidFill>
                  <a:schemeClr val="bg1"/>
                </a:solidFill>
                <a:effectLst>
                  <a:outerShdw blurRad="38100" dist="38100" dir="2700000" algn="tl">
                    <a:srgbClr val="000000">
                      <a:alpha val="43137"/>
                    </a:srgbClr>
                  </a:outerShdw>
                </a:effectLst>
              </a:rPr>
              <a:t>Minimize negative impacts </a:t>
            </a:r>
            <a:r>
              <a:rPr lang="en-US" sz="1400" dirty="0" smtClean="0">
                <a:solidFill>
                  <a:schemeClr val="bg1"/>
                </a:solidFill>
              </a:rPr>
              <a:t>to the environment and communities</a:t>
            </a:r>
          </a:p>
          <a:p>
            <a:pPr marL="331470" indent="-285750" eaLnBrk="1" fontAlgn="auto" hangingPunct="1">
              <a:lnSpc>
                <a:spcPts val="1800"/>
              </a:lnSpc>
              <a:spcAft>
                <a:spcPts val="0"/>
              </a:spcAft>
              <a:buClr>
                <a:schemeClr val="bg1"/>
              </a:buClr>
              <a:buSzPct val="90000"/>
              <a:buFont typeface="Wingdings" pitchFamily="2" charset="2"/>
              <a:buChar char="ü"/>
              <a:defRPr/>
            </a:pPr>
            <a:endParaRPr lang="en-US" sz="1400" dirty="0" smtClean="0">
              <a:solidFill>
                <a:schemeClr val="bg1"/>
              </a:solidFill>
            </a:endParaRPr>
          </a:p>
          <a:p>
            <a:pPr marL="331470" indent="-285750" eaLnBrk="1" fontAlgn="auto" hangingPunct="1">
              <a:lnSpc>
                <a:spcPts val="1800"/>
              </a:lnSpc>
              <a:spcAft>
                <a:spcPts val="0"/>
              </a:spcAft>
              <a:buClr>
                <a:schemeClr val="bg1"/>
              </a:buClr>
              <a:buSzPct val="90000"/>
              <a:buFont typeface="Wingdings" pitchFamily="2" charset="2"/>
              <a:buChar char="ü"/>
              <a:defRPr/>
            </a:pPr>
            <a:r>
              <a:rPr lang="en-US" sz="1400" b="1" dirty="0" smtClean="0">
                <a:solidFill>
                  <a:schemeClr val="bg1"/>
                </a:solidFill>
              </a:rPr>
              <a:t>Protection and enhancement </a:t>
            </a:r>
            <a:r>
              <a:rPr lang="en-US" sz="1400" dirty="0" smtClean="0">
                <a:solidFill>
                  <a:schemeClr val="bg1"/>
                </a:solidFill>
              </a:rPr>
              <a:t>of environment</a:t>
            </a:r>
            <a:endParaRPr lang="en-US" sz="1400" dirty="0" smtClean="0">
              <a:solidFill>
                <a:schemeClr val="bg1"/>
              </a:solidFill>
              <a:effectLst>
                <a:outerShdw blurRad="38100" dist="38100" dir="2700000" algn="tl">
                  <a:srgbClr val="000000">
                    <a:alpha val="43137"/>
                  </a:srgbClr>
                </a:outerShdw>
              </a:effectLst>
            </a:endParaRPr>
          </a:p>
          <a:p>
            <a:pPr marL="331470" indent="-285750" eaLnBrk="1" fontAlgn="auto" hangingPunct="1">
              <a:lnSpc>
                <a:spcPts val="1800"/>
              </a:lnSpc>
              <a:spcAft>
                <a:spcPts val="0"/>
              </a:spcAft>
              <a:buClr>
                <a:schemeClr val="bg1"/>
              </a:buClr>
              <a:buSzPct val="90000"/>
              <a:buFont typeface="Wingdings" pitchFamily="2" charset="2"/>
              <a:buChar char="ü"/>
              <a:defRPr/>
            </a:pPr>
            <a:endParaRPr lang="en-US" sz="1400" dirty="0" smtClean="0">
              <a:solidFill>
                <a:schemeClr val="bg1"/>
              </a:solidFill>
              <a:effectLst>
                <a:outerShdw blurRad="38100" dist="38100" dir="2700000" algn="tl">
                  <a:srgbClr val="000000">
                    <a:alpha val="43137"/>
                  </a:srgbClr>
                </a:outerShdw>
              </a:effectLst>
            </a:endParaRPr>
          </a:p>
          <a:p>
            <a:pPr marL="331470" indent="-285750" eaLnBrk="1" fontAlgn="auto" hangingPunct="1">
              <a:lnSpc>
                <a:spcPts val="1800"/>
              </a:lnSpc>
              <a:spcAft>
                <a:spcPts val="0"/>
              </a:spcAft>
              <a:buClr>
                <a:schemeClr val="bg1"/>
              </a:buClr>
              <a:buSzPct val="90000"/>
              <a:buFont typeface="Wingdings" pitchFamily="2" charset="2"/>
              <a:buChar char="ü"/>
              <a:defRPr/>
            </a:pPr>
            <a:r>
              <a:rPr lang="en-US" sz="1400" dirty="0" smtClean="0">
                <a:solidFill>
                  <a:schemeClr val="bg1"/>
                </a:solidFill>
                <a:effectLst>
                  <a:outerShdw blurRad="38100" dist="38100" dir="2700000" algn="tl">
                    <a:srgbClr val="000000">
                      <a:alpha val="43137"/>
                    </a:srgbClr>
                  </a:outerShdw>
                </a:effectLst>
              </a:rPr>
              <a:t>Recognize transportation projects </a:t>
            </a:r>
            <a:r>
              <a:rPr lang="en-US" sz="1400" dirty="0" smtClean="0">
                <a:solidFill>
                  <a:schemeClr val="bg1"/>
                </a:solidFill>
              </a:rPr>
              <a:t>which meet </a:t>
            </a:r>
            <a:r>
              <a:rPr lang="en-US" sz="1400" b="1" dirty="0" smtClean="0">
                <a:solidFill>
                  <a:schemeClr val="bg1"/>
                </a:solidFill>
              </a:rPr>
              <a:t>PEACH Roads certification requirements</a:t>
            </a:r>
          </a:p>
          <a:p>
            <a:pPr marL="331470" indent="-285750" eaLnBrk="1" fontAlgn="auto" hangingPunct="1">
              <a:lnSpc>
                <a:spcPts val="1800"/>
              </a:lnSpc>
              <a:spcAft>
                <a:spcPts val="0"/>
              </a:spcAft>
              <a:buClr>
                <a:schemeClr val="bg1"/>
              </a:buClr>
              <a:buSzPct val="90000"/>
              <a:buFont typeface="Wingdings" pitchFamily="2" charset="2"/>
              <a:buChar char="ü"/>
              <a:defRPr/>
            </a:pPr>
            <a:endParaRPr lang="en-US" sz="1400" dirty="0" smtClean="0">
              <a:solidFill>
                <a:schemeClr val="bg1"/>
              </a:solidFill>
            </a:endParaRPr>
          </a:p>
          <a:p>
            <a:pPr marL="331470" indent="-285750" eaLnBrk="1" fontAlgn="auto" hangingPunct="1">
              <a:lnSpc>
                <a:spcPts val="1800"/>
              </a:lnSpc>
              <a:spcAft>
                <a:spcPts val="0"/>
              </a:spcAft>
              <a:buClr>
                <a:schemeClr val="bg1"/>
              </a:buClr>
              <a:buSzPct val="90000"/>
              <a:buFont typeface="Wingdings" pitchFamily="2" charset="2"/>
              <a:buChar char="ü"/>
              <a:defRPr/>
            </a:pPr>
            <a:r>
              <a:rPr lang="en-US" sz="1400" dirty="0" smtClean="0">
                <a:solidFill>
                  <a:schemeClr val="bg1"/>
                </a:solidFill>
              </a:rPr>
              <a:t>GDOT Partnership - </a:t>
            </a:r>
            <a:r>
              <a:rPr lang="en-US" sz="1400" b="1" dirty="0" smtClean="0">
                <a:solidFill>
                  <a:schemeClr val="bg1"/>
                </a:solidFill>
                <a:effectLst>
                  <a:outerShdw blurRad="38100" dist="38100" dir="2700000" algn="tl">
                    <a:srgbClr val="000000">
                      <a:alpha val="43137"/>
                    </a:srgbClr>
                  </a:outerShdw>
                </a:effectLst>
              </a:rPr>
              <a:t>implement statewide</a:t>
            </a:r>
            <a:r>
              <a:rPr lang="en-US" sz="1400" dirty="0" smtClean="0">
                <a:solidFill>
                  <a:schemeClr val="bg1"/>
                </a:solidFill>
                <a:effectLst>
                  <a:outerShdw blurRad="38100" dist="38100" dir="2700000" algn="tl">
                    <a:srgbClr val="000000">
                      <a:alpha val="43137"/>
                    </a:srgbClr>
                  </a:outerShdw>
                </a:effectLst>
              </a:rPr>
              <a:t> </a:t>
            </a:r>
            <a:r>
              <a:rPr lang="en-US" sz="1400" dirty="0" smtClean="0">
                <a:solidFill>
                  <a:schemeClr val="bg1"/>
                </a:solidFill>
              </a:rPr>
              <a:t>if Cobb pilot program successful</a:t>
            </a:r>
            <a:endParaRPr lang="en-US" sz="1400" dirty="0">
              <a:solidFill>
                <a:schemeClr val="bg1"/>
              </a:solidFill>
            </a:endParaRPr>
          </a:p>
        </p:txBody>
      </p:sp>
      <p:sp>
        <p:nvSpPr>
          <p:cNvPr id="16" name="Title 2"/>
          <p:cNvSpPr>
            <a:spLocks noGrp="1"/>
          </p:cNvSpPr>
          <p:nvPr>
            <p:ph type="title" idx="4294967295"/>
          </p:nvPr>
        </p:nvSpPr>
        <p:spPr>
          <a:xfrm>
            <a:off x="1962150" y="685800"/>
            <a:ext cx="7086600" cy="728663"/>
          </a:xfrm>
        </p:spPr>
        <p:txBody>
          <a:bodyPr>
            <a:noAutofit/>
          </a:bodyPr>
          <a:lstStyle/>
          <a:p>
            <a:pPr eaLnBrk="1" fontAlgn="auto" hangingPunct="1">
              <a:spcAft>
                <a:spcPts val="0"/>
              </a:spcAft>
              <a:defRPr/>
            </a:pPr>
            <a:r>
              <a:rPr lang="en-US" sz="2800" dirty="0" smtClean="0">
                <a:solidFill>
                  <a:srgbClr val="FF8633"/>
                </a:solidFill>
              </a:rPr>
              <a:t>Why implement a </a:t>
            </a:r>
            <a:br>
              <a:rPr lang="en-US" sz="2800" dirty="0" smtClean="0">
                <a:solidFill>
                  <a:srgbClr val="FF8633"/>
                </a:solidFill>
              </a:rPr>
            </a:br>
            <a:r>
              <a:rPr lang="en-US" sz="2800" dirty="0" smtClean="0">
                <a:solidFill>
                  <a:srgbClr val="FF8633"/>
                </a:solidFill>
              </a:rPr>
              <a:t>PEACH Roads program?</a:t>
            </a:r>
            <a:endParaRPr lang="en-US" sz="2800" dirty="0">
              <a:solidFill>
                <a:srgbClr val="FF8633"/>
              </a:solidFill>
            </a:endParaRPr>
          </a:p>
        </p:txBody>
      </p:sp>
      <p:pic>
        <p:nvPicPr>
          <p:cNvPr id="8" name="Picture 7"/>
          <p:cNvPicPr>
            <a:picLocks noChangeAspect="1"/>
          </p:cNvPicPr>
          <p:nvPr/>
        </p:nvPicPr>
        <p:blipFill rotWithShape="1">
          <a:blip r:embed="rId4" cstate="print"/>
          <a:srcRect l="48924" t="18266" r="4167"/>
          <a:stretch/>
        </p:blipFill>
        <p:spPr>
          <a:xfrm>
            <a:off x="609600" y="1624013"/>
            <a:ext cx="3886200" cy="4513262"/>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609600" y="6172200"/>
            <a:ext cx="5280025" cy="276999"/>
          </a:xfrm>
          <a:prstGeom prst="rect">
            <a:avLst/>
          </a:prstGeom>
          <a:noFill/>
        </p:spPr>
        <p:txBody>
          <a:bodyPr wrap="square">
            <a:spAutoFit/>
          </a:bodyPr>
          <a:lstStyle/>
          <a:p>
            <a:pPr fontAlgn="auto">
              <a:spcBef>
                <a:spcPts val="0"/>
              </a:spcBef>
              <a:spcAft>
                <a:spcPts val="0"/>
              </a:spcAft>
              <a:defRPr/>
            </a:pPr>
            <a:r>
              <a:rPr lang="en-US" sz="1200" dirty="0">
                <a:solidFill>
                  <a:prstClr val="black"/>
                </a:solidFill>
                <a:effectLst>
                  <a:outerShdw blurRad="38100" dist="38100" dir="2700000" algn="tl">
                    <a:srgbClr val="000000">
                      <a:alpha val="43137"/>
                    </a:srgbClr>
                  </a:outerShdw>
                </a:effectLst>
                <a:latin typeface="Verdana"/>
              </a:rPr>
              <a:t>Cobb County’s First </a:t>
            </a:r>
            <a:r>
              <a:rPr lang="en-US" sz="1200" dirty="0" smtClean="0">
                <a:solidFill>
                  <a:prstClr val="black"/>
                </a:solidFill>
                <a:effectLst>
                  <a:outerShdw blurRad="38100" dist="38100" dir="2700000" algn="tl">
                    <a:srgbClr val="000000">
                      <a:alpha val="43137"/>
                    </a:srgbClr>
                  </a:outerShdw>
                </a:effectLst>
                <a:latin typeface="Verdana"/>
              </a:rPr>
              <a:t>Roundabout at West Sandtown Road</a:t>
            </a:r>
            <a:endParaRPr lang="en-US" sz="1200" dirty="0">
              <a:solidFill>
                <a:prstClr val="black"/>
              </a:solidFill>
              <a:effectLst>
                <a:outerShdw blurRad="38100" dist="38100" dir="2700000" algn="tl">
                  <a:srgbClr val="000000">
                    <a:alpha val="43137"/>
                  </a:srgbClr>
                </a:outerShdw>
              </a:effectLst>
              <a:latin typeface="Verdana"/>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Number Placeholder 5"/>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lgn="ctr" fontAlgn="base">
              <a:spcBef>
                <a:spcPct val="0"/>
              </a:spcBef>
              <a:spcAft>
                <a:spcPct val="0"/>
              </a:spcAft>
              <a:defRPr/>
            </a:pPr>
            <a:fld id="{BD1B0D46-5CDC-47D7-88E7-FB36D8E73947}" type="slidenum">
              <a:rPr lang="en-US">
                <a:solidFill>
                  <a:srgbClr val="A7A399"/>
                </a:solidFill>
              </a:rPr>
              <a:pPr algn="ctr" fontAlgn="base">
                <a:spcBef>
                  <a:spcPct val="0"/>
                </a:spcBef>
                <a:spcAft>
                  <a:spcPct val="0"/>
                </a:spcAft>
                <a:defRPr/>
              </a:pPr>
              <a:t>13</a:t>
            </a:fld>
            <a:endParaRPr lang="en-US">
              <a:solidFill>
                <a:srgbClr val="A7A399"/>
              </a:solidFill>
            </a:endParaRPr>
          </a:p>
        </p:txBody>
      </p:sp>
      <p:sp>
        <p:nvSpPr>
          <p:cNvPr id="3" name="Title 2"/>
          <p:cNvSpPr>
            <a:spLocks noGrp="1"/>
          </p:cNvSpPr>
          <p:nvPr>
            <p:ph type="title" idx="4294967295"/>
          </p:nvPr>
        </p:nvSpPr>
        <p:spPr>
          <a:xfrm>
            <a:off x="2057400" y="403225"/>
            <a:ext cx="7086600" cy="728663"/>
          </a:xfrm>
        </p:spPr>
        <p:txBody>
          <a:bodyPr/>
          <a:lstStyle/>
          <a:p>
            <a:pPr eaLnBrk="1" fontAlgn="auto" hangingPunct="1">
              <a:spcAft>
                <a:spcPts val="0"/>
              </a:spcAft>
              <a:defRPr/>
            </a:pPr>
            <a:r>
              <a:rPr lang="en-US" sz="2800" dirty="0" smtClean="0">
                <a:solidFill>
                  <a:srgbClr val="FF8633"/>
                </a:solidFill>
              </a:rPr>
              <a:t>How will PEACH Roads work?</a:t>
            </a:r>
            <a:endParaRPr lang="en-US" sz="2800" dirty="0">
              <a:solidFill>
                <a:srgbClr val="FF8633"/>
              </a:solidFill>
            </a:endParaRPr>
          </a:p>
        </p:txBody>
      </p:sp>
      <p:sp>
        <p:nvSpPr>
          <p:cNvPr id="7" name="Text Placeholder 6"/>
          <p:cNvSpPr>
            <a:spLocks noGrp="1"/>
          </p:cNvSpPr>
          <p:nvPr>
            <p:ph type="body" sz="half" idx="4294967295"/>
          </p:nvPr>
        </p:nvSpPr>
        <p:spPr>
          <a:xfrm>
            <a:off x="566738" y="4419600"/>
            <a:ext cx="8153400" cy="1676400"/>
          </a:xfrm>
        </p:spPr>
        <p:txBody>
          <a:bodyPr>
            <a:normAutofit/>
          </a:bodyPr>
          <a:lstStyle/>
          <a:p>
            <a:pPr marL="331470" indent="-285750" eaLnBrk="1" fontAlgn="auto" hangingPunct="1">
              <a:lnSpc>
                <a:spcPts val="1800"/>
              </a:lnSpc>
              <a:spcAft>
                <a:spcPts val="0"/>
              </a:spcAft>
              <a:buClr>
                <a:srgbClr val="FF8633"/>
              </a:buClr>
              <a:buSzPct val="90000"/>
              <a:buFont typeface="Wingdings" pitchFamily="2" charset="2"/>
              <a:buChar char="ü"/>
              <a:defRPr/>
            </a:pPr>
            <a:r>
              <a:rPr lang="en-US" sz="1600" dirty="0" smtClean="0"/>
              <a:t>A self-assessment, metrics based </a:t>
            </a:r>
            <a:r>
              <a:rPr lang="en-US" sz="1600" dirty="0" smtClean="0">
                <a:effectLst>
                  <a:outerShdw blurRad="38100" dist="38100" dir="2700000" algn="tl">
                    <a:srgbClr val="000000">
                      <a:alpha val="43137"/>
                    </a:srgbClr>
                  </a:outerShdw>
                </a:effectLst>
              </a:rPr>
              <a:t>certification program </a:t>
            </a:r>
            <a:r>
              <a:rPr lang="en-US" sz="1600" dirty="0" smtClean="0"/>
              <a:t>in partnership with GDOT</a:t>
            </a:r>
          </a:p>
          <a:p>
            <a:pPr marL="331470" indent="-285750" eaLnBrk="1" fontAlgn="auto" hangingPunct="1">
              <a:lnSpc>
                <a:spcPts val="1800"/>
              </a:lnSpc>
              <a:spcAft>
                <a:spcPts val="0"/>
              </a:spcAft>
              <a:buClr>
                <a:srgbClr val="FF8633"/>
              </a:buClr>
              <a:buSzPct val="90000"/>
              <a:buFont typeface="Wingdings" pitchFamily="2" charset="2"/>
              <a:buChar char="ü"/>
              <a:defRPr/>
            </a:pPr>
            <a:r>
              <a:rPr lang="en-US" sz="1600" dirty="0" smtClean="0"/>
              <a:t>Similar to </a:t>
            </a:r>
            <a:r>
              <a:rPr lang="en-US" sz="1600" dirty="0" smtClean="0">
                <a:effectLst>
                  <a:outerShdw blurRad="38100" dist="38100" dir="2700000" algn="tl">
                    <a:srgbClr val="000000">
                      <a:alpha val="43137"/>
                    </a:srgbClr>
                  </a:outerShdw>
                </a:effectLst>
              </a:rPr>
              <a:t>LEEDs program</a:t>
            </a:r>
            <a:r>
              <a:rPr lang="en-US" sz="1600" dirty="0" smtClean="0"/>
              <a:t>, points awarded based on criteria for each project before it bids</a:t>
            </a:r>
          </a:p>
          <a:p>
            <a:pPr marL="331470" indent="-285750" eaLnBrk="1" fontAlgn="auto" hangingPunct="1">
              <a:lnSpc>
                <a:spcPts val="1800"/>
              </a:lnSpc>
              <a:spcAft>
                <a:spcPts val="0"/>
              </a:spcAft>
              <a:buClr>
                <a:srgbClr val="FF8633"/>
              </a:buClr>
              <a:buSzPct val="90000"/>
              <a:buFont typeface="Wingdings" pitchFamily="2" charset="2"/>
              <a:buChar char="ü"/>
              <a:defRPr/>
            </a:pPr>
            <a:r>
              <a:rPr lang="en-US" sz="1600" dirty="0" smtClean="0">
                <a:effectLst>
                  <a:outerShdw blurRad="38100" dist="38100" dir="2700000" algn="tl">
                    <a:srgbClr val="000000">
                      <a:alpha val="43137"/>
                    </a:srgbClr>
                  </a:outerShdw>
                </a:effectLst>
              </a:rPr>
              <a:t>Implemented in stages:</a:t>
            </a:r>
            <a:r>
              <a:rPr lang="en-US" sz="1600" dirty="0" smtClean="0"/>
              <a:t/>
            </a:r>
            <a:br>
              <a:rPr lang="en-US" sz="1600" dirty="0" smtClean="0"/>
            </a:br>
            <a:r>
              <a:rPr lang="en-US" sz="1600" dirty="0" smtClean="0"/>
              <a:t>Design/Construction, Maintenance and Planning Tools</a:t>
            </a:r>
          </a:p>
          <a:p>
            <a:pPr marL="331470" indent="-285750" eaLnBrk="1" fontAlgn="auto" hangingPunct="1">
              <a:lnSpc>
                <a:spcPts val="1800"/>
              </a:lnSpc>
              <a:spcAft>
                <a:spcPts val="0"/>
              </a:spcAft>
              <a:buClr>
                <a:srgbClr val="FF8633"/>
              </a:buClr>
              <a:buSzPct val="90000"/>
              <a:buFont typeface="Wingdings" pitchFamily="2" charset="2"/>
              <a:buChar char="ü"/>
              <a:defRPr/>
            </a:pPr>
            <a:endParaRPr lang="en-US" sz="1600" dirty="0"/>
          </a:p>
          <a:p>
            <a:pPr marL="331470" indent="-285750" eaLnBrk="1" fontAlgn="auto" hangingPunct="1">
              <a:lnSpc>
                <a:spcPts val="1800"/>
              </a:lnSpc>
              <a:spcAft>
                <a:spcPts val="0"/>
              </a:spcAft>
              <a:buClr>
                <a:schemeClr val="bg1"/>
              </a:buClr>
              <a:buSzPct val="90000"/>
              <a:buFont typeface="Wingdings" pitchFamily="2" charset="2"/>
              <a:buChar char="ü"/>
              <a:defRPr/>
            </a:pPr>
            <a:endParaRPr lang="en-US" sz="1600" dirty="0" smtClean="0"/>
          </a:p>
        </p:txBody>
      </p:sp>
      <p:pic>
        <p:nvPicPr>
          <p:cNvPr id="9" name="Picture 8"/>
          <p:cNvPicPr>
            <a:picLocks noChangeAspect="1"/>
          </p:cNvPicPr>
          <p:nvPr/>
        </p:nvPicPr>
        <p:blipFill rotWithShape="1">
          <a:blip r:embed="rId3" cstate="print"/>
          <a:srcRect l="58870" t="24802" r="3929" b="38299"/>
          <a:stretch/>
        </p:blipFill>
        <p:spPr>
          <a:xfrm>
            <a:off x="4643438" y="1531938"/>
            <a:ext cx="3581400" cy="2663825"/>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4" cstate="print"/>
          <a:stretch>
            <a:fillRect/>
          </a:stretch>
        </p:blipFill>
        <p:spPr>
          <a:xfrm>
            <a:off x="965200" y="1558925"/>
            <a:ext cx="3327400" cy="2663825"/>
          </a:xfrm>
          <a:prstGeom prst="rect">
            <a:avLst/>
          </a:prstGeom>
          <a:ln>
            <a:noFill/>
          </a:ln>
          <a:effectLst>
            <a:outerShdw blurRad="292100" dist="139700" dir="2700000" algn="tl" rotWithShape="0">
              <a:srgbClr val="333333">
                <a:alpha val="65000"/>
              </a:srgbClr>
            </a:outerShdw>
          </a:effectLst>
        </p:spPr>
      </p:pic>
      <p:pic>
        <p:nvPicPr>
          <p:cNvPr id="23558" name="Picture 10"/>
          <p:cNvPicPr>
            <a:picLocks noChangeAspect="1"/>
          </p:cNvPicPr>
          <p:nvPr/>
        </p:nvPicPr>
        <p:blipFill>
          <a:blip r:embed="rId5" cstate="print"/>
          <a:srcRect l="9653" t="15923" b="9341"/>
          <a:stretch>
            <a:fillRect/>
          </a:stretch>
        </p:blipFill>
        <p:spPr bwMode="auto">
          <a:xfrm>
            <a:off x="438150" y="403225"/>
            <a:ext cx="1524000" cy="1128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Number Placeholder 5"/>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lgn="ctr" fontAlgn="base">
              <a:spcBef>
                <a:spcPct val="0"/>
              </a:spcBef>
              <a:spcAft>
                <a:spcPct val="0"/>
              </a:spcAft>
              <a:defRPr/>
            </a:pPr>
            <a:fld id="{9B9FDC95-DF56-4125-A03C-DC34CF7663ED}" type="slidenum">
              <a:rPr lang="en-US">
                <a:solidFill>
                  <a:srgbClr val="A7A399"/>
                </a:solidFill>
              </a:rPr>
              <a:pPr algn="ctr" fontAlgn="base">
                <a:spcBef>
                  <a:spcPct val="0"/>
                </a:spcBef>
                <a:spcAft>
                  <a:spcPct val="0"/>
                </a:spcAft>
                <a:defRPr/>
              </a:pPr>
              <a:t>14</a:t>
            </a:fld>
            <a:endParaRPr lang="en-US">
              <a:solidFill>
                <a:srgbClr val="A7A399"/>
              </a:solidFill>
            </a:endParaRPr>
          </a:p>
        </p:txBody>
      </p:sp>
      <p:sp>
        <p:nvSpPr>
          <p:cNvPr id="7" name="Text Placeholder 6"/>
          <p:cNvSpPr>
            <a:spLocks noGrp="1"/>
          </p:cNvSpPr>
          <p:nvPr>
            <p:ph type="body" sz="half" idx="4294967295"/>
          </p:nvPr>
        </p:nvSpPr>
        <p:spPr>
          <a:xfrm>
            <a:off x="323850" y="1676400"/>
            <a:ext cx="8077200" cy="1905000"/>
          </a:xfrm>
        </p:spPr>
        <p:txBody>
          <a:bodyPr>
            <a:normAutofit/>
          </a:bodyPr>
          <a:lstStyle/>
          <a:p>
            <a:pPr marL="45720" indent="0" eaLnBrk="1" fontAlgn="auto" hangingPunct="1">
              <a:lnSpc>
                <a:spcPts val="2600"/>
              </a:lnSpc>
              <a:spcAft>
                <a:spcPts val="0"/>
              </a:spcAft>
              <a:buClr>
                <a:srgbClr val="FFC000"/>
              </a:buClr>
              <a:buSzPct val="90000"/>
              <a:buFont typeface="Wingdings 2"/>
              <a:buNone/>
              <a:defRPr/>
            </a:pPr>
            <a:r>
              <a:rPr lang="en-US" sz="2400" dirty="0" smtClean="0">
                <a:effectLst>
                  <a:outerShdw blurRad="38100" dist="38100" dir="2700000" algn="tl">
                    <a:srgbClr val="000000">
                      <a:alpha val="43137"/>
                    </a:srgbClr>
                  </a:outerShdw>
                </a:effectLst>
              </a:rPr>
              <a:t>Four levels of certification </a:t>
            </a:r>
            <a:r>
              <a:rPr lang="en-US" sz="2400" dirty="0" smtClean="0"/>
              <a:t/>
            </a:r>
            <a:br>
              <a:rPr lang="en-US" sz="2400" dirty="0" smtClean="0"/>
            </a:br>
            <a:endParaRPr lang="en-US" sz="2400" dirty="0" smtClean="0">
              <a:solidFill>
                <a:schemeClr val="accent5">
                  <a:lumMod val="75000"/>
                </a:schemeClr>
              </a:solidFill>
            </a:endParaRPr>
          </a:p>
          <a:p>
            <a:pPr marL="331470" indent="-285750" eaLnBrk="1" fontAlgn="auto" hangingPunct="1">
              <a:lnSpc>
                <a:spcPts val="1800"/>
              </a:lnSpc>
              <a:spcAft>
                <a:spcPts val="0"/>
              </a:spcAft>
              <a:buClr>
                <a:schemeClr val="bg1"/>
              </a:buClr>
              <a:buSzPct val="90000"/>
              <a:buFont typeface="Wingdings" pitchFamily="2" charset="2"/>
              <a:buChar char="ü"/>
              <a:defRPr/>
            </a:pPr>
            <a:endParaRPr lang="en-US" sz="1600" dirty="0"/>
          </a:p>
          <a:p>
            <a:pPr marL="331470" indent="-285750" eaLnBrk="1" fontAlgn="auto" hangingPunct="1">
              <a:lnSpc>
                <a:spcPts val="1800"/>
              </a:lnSpc>
              <a:spcAft>
                <a:spcPts val="0"/>
              </a:spcAft>
              <a:buClr>
                <a:schemeClr val="bg1"/>
              </a:buClr>
              <a:buSzPct val="90000"/>
              <a:buFont typeface="Wingdings" pitchFamily="2" charset="2"/>
              <a:buChar char="ü"/>
              <a:defRPr/>
            </a:pPr>
            <a:endParaRPr lang="en-US" sz="1600" dirty="0" smtClean="0"/>
          </a:p>
        </p:txBody>
      </p:sp>
      <p:pic>
        <p:nvPicPr>
          <p:cNvPr id="25603" name="Picture 15"/>
          <p:cNvPicPr>
            <a:picLocks noChangeAspect="1"/>
          </p:cNvPicPr>
          <p:nvPr/>
        </p:nvPicPr>
        <p:blipFill>
          <a:blip r:embed="rId3" cstate="print"/>
          <a:srcRect l="9653" t="15923" b="9341"/>
          <a:stretch>
            <a:fillRect/>
          </a:stretch>
        </p:blipFill>
        <p:spPr bwMode="auto">
          <a:xfrm>
            <a:off x="438150" y="403225"/>
            <a:ext cx="1524000" cy="1128713"/>
          </a:xfrm>
          <a:prstGeom prst="rect">
            <a:avLst/>
          </a:prstGeom>
          <a:noFill/>
          <a:ln w="9525">
            <a:noFill/>
            <a:miter lim="800000"/>
            <a:headEnd/>
            <a:tailEnd/>
          </a:ln>
        </p:spPr>
      </p:pic>
      <p:sp>
        <p:nvSpPr>
          <p:cNvPr id="18" name="Title 2"/>
          <p:cNvSpPr txBox="1">
            <a:spLocks/>
          </p:cNvSpPr>
          <p:nvPr/>
        </p:nvSpPr>
        <p:spPr>
          <a:xfrm>
            <a:off x="2057400" y="403225"/>
            <a:ext cx="7086600" cy="728663"/>
          </a:xfrm>
          <a:prstGeom prst="rect">
            <a:avLst/>
          </a:prstGeom>
        </p:spPr>
        <p:txBody>
          <a:bodyPr anchor="b">
            <a:normAutofit/>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fontAlgn="auto">
              <a:spcAft>
                <a:spcPts val="0"/>
              </a:spcAft>
              <a:defRPr/>
            </a:pPr>
            <a:r>
              <a:rPr lang="en-US" sz="2800" dirty="0" smtClean="0">
                <a:solidFill>
                  <a:srgbClr val="FF8633"/>
                </a:solidFill>
              </a:rPr>
              <a:t>Certification</a:t>
            </a:r>
            <a:endParaRPr lang="en-US" sz="2800" dirty="0">
              <a:solidFill>
                <a:srgbClr val="FF8633"/>
              </a:solidFill>
            </a:endParaRPr>
          </a:p>
        </p:txBody>
      </p:sp>
      <p:pic>
        <p:nvPicPr>
          <p:cNvPr id="25605" name="Picture 1"/>
          <p:cNvPicPr>
            <a:picLocks noChangeAspect="1"/>
          </p:cNvPicPr>
          <p:nvPr/>
        </p:nvPicPr>
        <p:blipFill>
          <a:blip r:embed="rId4" cstate="print"/>
          <a:srcRect/>
          <a:stretch>
            <a:fillRect/>
          </a:stretch>
        </p:blipFill>
        <p:spPr bwMode="auto">
          <a:xfrm>
            <a:off x="412750" y="2559050"/>
            <a:ext cx="2057400" cy="1647825"/>
          </a:xfrm>
          <a:prstGeom prst="rect">
            <a:avLst/>
          </a:prstGeom>
          <a:noFill/>
          <a:ln w="9525">
            <a:noFill/>
            <a:miter lim="800000"/>
            <a:headEnd/>
            <a:tailEnd/>
          </a:ln>
        </p:spPr>
      </p:pic>
      <p:pic>
        <p:nvPicPr>
          <p:cNvPr id="25606" name="Picture 2"/>
          <p:cNvPicPr>
            <a:picLocks noChangeAspect="1"/>
          </p:cNvPicPr>
          <p:nvPr/>
        </p:nvPicPr>
        <p:blipFill>
          <a:blip r:embed="rId5" cstate="print"/>
          <a:srcRect/>
          <a:stretch>
            <a:fillRect/>
          </a:stretch>
        </p:blipFill>
        <p:spPr bwMode="auto">
          <a:xfrm>
            <a:off x="2511425" y="2849563"/>
            <a:ext cx="2078038" cy="1663700"/>
          </a:xfrm>
          <a:prstGeom prst="rect">
            <a:avLst/>
          </a:prstGeom>
          <a:noFill/>
          <a:ln w="9525">
            <a:noFill/>
            <a:miter lim="800000"/>
            <a:headEnd/>
            <a:tailEnd/>
          </a:ln>
        </p:spPr>
      </p:pic>
      <p:pic>
        <p:nvPicPr>
          <p:cNvPr id="25607" name="Picture 3"/>
          <p:cNvPicPr>
            <a:picLocks noChangeAspect="1"/>
          </p:cNvPicPr>
          <p:nvPr/>
        </p:nvPicPr>
        <p:blipFill>
          <a:blip r:embed="rId6" cstate="print"/>
          <a:srcRect/>
          <a:stretch>
            <a:fillRect/>
          </a:stretch>
        </p:blipFill>
        <p:spPr bwMode="auto">
          <a:xfrm>
            <a:off x="6731000" y="2849563"/>
            <a:ext cx="2055813" cy="1646237"/>
          </a:xfrm>
          <a:prstGeom prst="rect">
            <a:avLst/>
          </a:prstGeom>
          <a:noFill/>
          <a:ln w="9525">
            <a:noFill/>
            <a:miter lim="800000"/>
            <a:headEnd/>
            <a:tailEnd/>
          </a:ln>
        </p:spPr>
      </p:pic>
      <p:pic>
        <p:nvPicPr>
          <p:cNvPr id="25608" name="Picture 4"/>
          <p:cNvPicPr>
            <a:picLocks noChangeAspect="1"/>
          </p:cNvPicPr>
          <p:nvPr/>
        </p:nvPicPr>
        <p:blipFill>
          <a:blip r:embed="rId7" cstate="print"/>
          <a:srcRect/>
          <a:stretch>
            <a:fillRect/>
          </a:stretch>
        </p:blipFill>
        <p:spPr bwMode="auto">
          <a:xfrm>
            <a:off x="4638675" y="2559050"/>
            <a:ext cx="2057400" cy="1647825"/>
          </a:xfrm>
          <a:prstGeom prst="rect">
            <a:avLst/>
          </a:prstGeom>
          <a:noFill/>
          <a:ln w="9525">
            <a:noFill/>
            <a:miter lim="800000"/>
            <a:headEnd/>
            <a:tailEnd/>
          </a:ln>
        </p:spPr>
      </p:pic>
      <p:sp>
        <p:nvSpPr>
          <p:cNvPr id="15" name="Text Placeholder 6"/>
          <p:cNvSpPr txBox="1">
            <a:spLocks/>
          </p:cNvSpPr>
          <p:nvPr/>
        </p:nvSpPr>
        <p:spPr>
          <a:xfrm>
            <a:off x="709613" y="4514850"/>
            <a:ext cx="8077200" cy="1905000"/>
          </a:xfrm>
          <a:prstGeom prst="rect">
            <a:avLst/>
          </a:prstGeom>
        </p:spPr>
        <p:txBody>
          <a:bodyPr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fontAlgn="auto">
              <a:spcAft>
                <a:spcPts val="0"/>
              </a:spcAft>
              <a:buClr>
                <a:srgbClr val="F0A22E"/>
              </a:buClr>
              <a:defRPr/>
            </a:pPr>
            <a:r>
              <a:rPr lang="en-US" sz="2400" dirty="0">
                <a:solidFill>
                  <a:prstClr val="black"/>
                </a:solidFill>
              </a:rPr>
              <a:t>15-29 Certified</a:t>
            </a:r>
          </a:p>
          <a:p>
            <a:pPr fontAlgn="auto">
              <a:spcAft>
                <a:spcPts val="0"/>
              </a:spcAft>
              <a:buClr>
                <a:srgbClr val="F0A22E"/>
              </a:buClr>
              <a:defRPr/>
            </a:pPr>
            <a:r>
              <a:rPr lang="en-US" sz="2400" dirty="0">
                <a:solidFill>
                  <a:prstClr val="black"/>
                </a:solidFill>
              </a:rPr>
              <a:t>30-44 Silver</a:t>
            </a:r>
          </a:p>
          <a:p>
            <a:pPr fontAlgn="auto">
              <a:spcAft>
                <a:spcPts val="0"/>
              </a:spcAft>
              <a:buClr>
                <a:srgbClr val="F0A22E"/>
              </a:buClr>
              <a:defRPr/>
            </a:pPr>
            <a:r>
              <a:rPr lang="en-US" sz="2400" dirty="0">
                <a:solidFill>
                  <a:prstClr val="black"/>
                </a:solidFill>
              </a:rPr>
              <a:t>45-59 Gold</a:t>
            </a:r>
          </a:p>
          <a:p>
            <a:pPr fontAlgn="auto">
              <a:spcAft>
                <a:spcPts val="0"/>
              </a:spcAft>
              <a:buClr>
                <a:srgbClr val="F0A22E"/>
              </a:buClr>
              <a:defRPr/>
            </a:pPr>
            <a:r>
              <a:rPr lang="en-US" sz="2400" dirty="0">
                <a:solidFill>
                  <a:prstClr val="black"/>
                </a:solidFill>
              </a:rPr>
              <a:t>60+ Evergreen</a:t>
            </a:r>
          </a:p>
          <a:p>
            <a:pPr marL="45720" indent="0" fontAlgn="auto">
              <a:lnSpc>
                <a:spcPts val="2600"/>
              </a:lnSpc>
              <a:spcAft>
                <a:spcPts val="0"/>
              </a:spcAft>
              <a:buClr>
                <a:srgbClr val="FFC000"/>
              </a:buClr>
              <a:buSzPct val="90000"/>
              <a:buFont typeface="Wingdings 2"/>
              <a:buNone/>
              <a:defRPr/>
            </a:pPr>
            <a:endParaRPr lang="en-US" sz="2400" dirty="0" smtClean="0">
              <a:solidFill>
                <a:srgbClr val="A19574">
                  <a:lumMod val="75000"/>
                </a:srgbClr>
              </a:solidFill>
            </a:endParaRPr>
          </a:p>
          <a:p>
            <a:pPr marL="331470" indent="-285750" fontAlgn="auto">
              <a:lnSpc>
                <a:spcPts val="1800"/>
              </a:lnSpc>
              <a:spcAft>
                <a:spcPts val="0"/>
              </a:spcAft>
              <a:buClr>
                <a:prstClr val="white"/>
              </a:buClr>
              <a:buSzPct val="90000"/>
              <a:buFont typeface="Wingdings" pitchFamily="2" charset="2"/>
              <a:buChar char="ü"/>
              <a:defRPr/>
            </a:pPr>
            <a:endParaRPr lang="en-US" sz="1600" dirty="0" smtClean="0">
              <a:solidFill>
                <a:prstClr val="black"/>
              </a:solidFill>
            </a:endParaRPr>
          </a:p>
          <a:p>
            <a:pPr marL="331470" indent="-285750" fontAlgn="auto">
              <a:lnSpc>
                <a:spcPts val="1800"/>
              </a:lnSpc>
              <a:spcAft>
                <a:spcPts val="0"/>
              </a:spcAft>
              <a:buClr>
                <a:prstClr val="white"/>
              </a:buClr>
              <a:buSzPct val="90000"/>
              <a:buFont typeface="Wingdings" pitchFamily="2" charset="2"/>
              <a:buChar char="ü"/>
              <a:defRPr/>
            </a:pPr>
            <a:endParaRPr lang="en-US" sz="1600" dirty="0" smtClean="0">
              <a:solidFill>
                <a:prstClr val="black"/>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172200" y="407845"/>
            <a:ext cx="2590800" cy="5230955"/>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Text Placeholder 6"/>
          <p:cNvSpPr>
            <a:spLocks noGrp="1"/>
          </p:cNvSpPr>
          <p:nvPr>
            <p:ph type="body" sz="half" idx="2"/>
          </p:nvPr>
        </p:nvSpPr>
        <p:spPr>
          <a:xfrm>
            <a:off x="6240463" y="685800"/>
            <a:ext cx="2454275" cy="4267200"/>
          </a:xfrm>
        </p:spPr>
        <p:txBody>
          <a:bodyPr>
            <a:noAutofit/>
          </a:bodyPr>
          <a:lstStyle/>
          <a:p>
            <a:pPr marL="331470" indent="-285750" eaLnBrk="1" fontAlgn="auto" hangingPunct="1">
              <a:lnSpc>
                <a:spcPts val="1800"/>
              </a:lnSpc>
              <a:spcAft>
                <a:spcPts val="0"/>
              </a:spcAft>
              <a:buClr>
                <a:schemeClr val="bg1"/>
              </a:buClr>
              <a:buSzPct val="90000"/>
              <a:buFont typeface="Wingdings" pitchFamily="2" charset="2"/>
              <a:buChar char="ü"/>
              <a:defRPr/>
            </a:pPr>
            <a:r>
              <a:rPr lang="en-US" dirty="0">
                <a:effectLst>
                  <a:outerShdw blurRad="38100" dist="38100" dir="2700000" algn="tl">
                    <a:srgbClr val="000000">
                      <a:alpha val="43137"/>
                    </a:srgbClr>
                  </a:outerShdw>
                </a:effectLst>
              </a:rPr>
              <a:t>Recyclable </a:t>
            </a:r>
            <a:r>
              <a:rPr lang="en-US" dirty="0" smtClean="0"/>
              <a:t>materials</a:t>
            </a:r>
            <a:br>
              <a:rPr lang="en-US" dirty="0" smtClean="0"/>
            </a:br>
            <a:endParaRPr lang="en-US" dirty="0"/>
          </a:p>
          <a:p>
            <a:pPr marL="331470" indent="-285750" eaLnBrk="1" fontAlgn="auto" hangingPunct="1">
              <a:lnSpc>
                <a:spcPts val="1800"/>
              </a:lnSpc>
              <a:spcAft>
                <a:spcPts val="0"/>
              </a:spcAft>
              <a:buClr>
                <a:schemeClr val="bg1"/>
              </a:buClr>
              <a:buSzPct val="90000"/>
              <a:buFont typeface="Wingdings" pitchFamily="2" charset="2"/>
              <a:buChar char="ü"/>
              <a:defRPr/>
            </a:pPr>
            <a:r>
              <a:rPr lang="en-US" dirty="0" smtClean="0">
                <a:effectLst>
                  <a:outerShdw blurRad="38100" dist="38100" dir="2700000" algn="tl">
                    <a:srgbClr val="000000">
                      <a:alpha val="43137"/>
                    </a:srgbClr>
                  </a:outerShdw>
                </a:effectLst>
              </a:rPr>
              <a:t>Context sensitive </a:t>
            </a:r>
            <a:r>
              <a:rPr lang="en-US" dirty="0" smtClean="0"/>
              <a:t>design</a:t>
            </a:r>
          </a:p>
          <a:p>
            <a:pPr marL="331470" indent="-285750" eaLnBrk="1" fontAlgn="auto" hangingPunct="1">
              <a:lnSpc>
                <a:spcPts val="1800"/>
              </a:lnSpc>
              <a:spcAft>
                <a:spcPts val="0"/>
              </a:spcAft>
              <a:buClr>
                <a:schemeClr val="bg1"/>
              </a:buClr>
              <a:buSzPct val="90000"/>
              <a:buFont typeface="Wingdings" pitchFamily="2" charset="2"/>
              <a:buChar char="ü"/>
              <a:defRPr/>
            </a:pPr>
            <a:endParaRPr lang="en-US" dirty="0" smtClean="0"/>
          </a:p>
          <a:p>
            <a:pPr marL="331470" indent="-285750" eaLnBrk="1" fontAlgn="auto" hangingPunct="1">
              <a:lnSpc>
                <a:spcPts val="1800"/>
              </a:lnSpc>
              <a:spcAft>
                <a:spcPts val="0"/>
              </a:spcAft>
              <a:buClr>
                <a:schemeClr val="bg1"/>
              </a:buClr>
              <a:buSzPct val="90000"/>
              <a:buFont typeface="Wingdings" pitchFamily="2" charset="2"/>
              <a:buChar char="ü"/>
              <a:defRPr/>
            </a:pPr>
            <a:r>
              <a:rPr lang="en-US" dirty="0" smtClean="0">
                <a:effectLst>
                  <a:outerShdw blurRad="38100" dist="38100" dir="2700000" algn="tl">
                    <a:srgbClr val="000000">
                      <a:alpha val="43137"/>
                    </a:srgbClr>
                  </a:outerShdw>
                </a:effectLst>
              </a:rPr>
              <a:t>Integrated</a:t>
            </a:r>
            <a:r>
              <a:rPr lang="en-US" dirty="0" smtClean="0"/>
              <a:t> land use and transportation planning</a:t>
            </a:r>
          </a:p>
          <a:p>
            <a:pPr marL="331470" indent="-285750" eaLnBrk="1" fontAlgn="auto" hangingPunct="1">
              <a:lnSpc>
                <a:spcPts val="1800"/>
              </a:lnSpc>
              <a:spcAft>
                <a:spcPts val="0"/>
              </a:spcAft>
              <a:buClr>
                <a:schemeClr val="bg1"/>
              </a:buClr>
              <a:buSzPct val="90000"/>
              <a:buFont typeface="Wingdings" pitchFamily="2" charset="2"/>
              <a:buChar char="ü"/>
              <a:defRPr/>
            </a:pPr>
            <a:endParaRPr lang="en-US" dirty="0" smtClean="0"/>
          </a:p>
          <a:p>
            <a:pPr marL="331470" indent="-285750" eaLnBrk="1" fontAlgn="auto" hangingPunct="1">
              <a:lnSpc>
                <a:spcPts val="1800"/>
              </a:lnSpc>
              <a:spcAft>
                <a:spcPts val="0"/>
              </a:spcAft>
              <a:buClr>
                <a:schemeClr val="bg1"/>
              </a:buClr>
              <a:buSzPct val="90000"/>
              <a:buFont typeface="Wingdings" pitchFamily="2" charset="2"/>
              <a:buChar char="ü"/>
              <a:defRPr/>
            </a:pPr>
            <a:r>
              <a:rPr lang="en-US" dirty="0" smtClean="0"/>
              <a:t>Use of Roundabouts, Indirect Left Turns, Queue Jumper Lanes and other </a:t>
            </a:r>
            <a:r>
              <a:rPr lang="en-US" dirty="0" smtClean="0">
                <a:effectLst>
                  <a:outerShdw blurRad="38100" dist="38100" dir="2700000" algn="tl">
                    <a:srgbClr val="000000">
                      <a:alpha val="43137"/>
                    </a:srgbClr>
                  </a:outerShdw>
                </a:effectLst>
              </a:rPr>
              <a:t>innovative road designs</a:t>
            </a:r>
          </a:p>
          <a:p>
            <a:pPr marL="331470" indent="-285750" eaLnBrk="1" fontAlgn="auto" hangingPunct="1">
              <a:lnSpc>
                <a:spcPts val="1800"/>
              </a:lnSpc>
              <a:spcAft>
                <a:spcPts val="0"/>
              </a:spcAft>
              <a:buClr>
                <a:schemeClr val="bg1"/>
              </a:buClr>
              <a:buSzPct val="90000"/>
              <a:buFont typeface="Wingdings" pitchFamily="2" charset="2"/>
              <a:buChar char="ü"/>
              <a:defRPr/>
            </a:pPr>
            <a:endParaRPr lang="en-US" dirty="0"/>
          </a:p>
          <a:p>
            <a:pPr marL="331470" indent="-285750" eaLnBrk="1" fontAlgn="auto" hangingPunct="1">
              <a:lnSpc>
                <a:spcPts val="1800"/>
              </a:lnSpc>
              <a:spcAft>
                <a:spcPts val="0"/>
              </a:spcAft>
              <a:buClr>
                <a:schemeClr val="bg1"/>
              </a:buClr>
              <a:buSzPct val="90000"/>
              <a:buFont typeface="Wingdings" pitchFamily="2" charset="2"/>
              <a:buChar char="ü"/>
              <a:defRPr/>
            </a:pPr>
            <a:r>
              <a:rPr lang="en-US" dirty="0" smtClean="0"/>
              <a:t>Other s</a:t>
            </a:r>
            <a:r>
              <a:rPr lang="en-US" dirty="0" smtClean="0">
                <a:effectLst>
                  <a:outerShdw blurRad="38100" dist="38100" dir="2700000" algn="tl">
                    <a:srgbClr val="000000">
                      <a:alpha val="43137"/>
                    </a:srgbClr>
                  </a:outerShdw>
                </a:effectLst>
              </a:rPr>
              <a:t>ustainability </a:t>
            </a:r>
            <a:r>
              <a:rPr lang="en-US" dirty="0" smtClean="0"/>
              <a:t>innovations including solar power and adaptive signal timing</a:t>
            </a:r>
          </a:p>
          <a:p>
            <a:pPr marL="331470" indent="-285750" eaLnBrk="1" fontAlgn="auto" hangingPunct="1">
              <a:lnSpc>
                <a:spcPts val="1800"/>
              </a:lnSpc>
              <a:spcAft>
                <a:spcPts val="0"/>
              </a:spcAft>
              <a:buClr>
                <a:schemeClr val="bg1"/>
              </a:buClr>
              <a:buSzPct val="90000"/>
              <a:buFont typeface="Wingdings" pitchFamily="2" charset="2"/>
              <a:buChar char="ü"/>
              <a:defRPr/>
            </a:pPr>
            <a:endParaRPr lang="en-US" dirty="0"/>
          </a:p>
          <a:p>
            <a:pPr marL="331470" indent="-285750" eaLnBrk="1" fontAlgn="auto" hangingPunct="1">
              <a:lnSpc>
                <a:spcPts val="1800"/>
              </a:lnSpc>
              <a:spcAft>
                <a:spcPts val="0"/>
              </a:spcAft>
              <a:buClr>
                <a:schemeClr val="bg1"/>
              </a:buClr>
              <a:buSzPct val="90000"/>
              <a:buFont typeface="Wingdings" pitchFamily="2" charset="2"/>
              <a:buChar char="ü"/>
              <a:defRPr/>
            </a:pPr>
            <a:endParaRPr lang="en-US" dirty="0" smtClean="0"/>
          </a:p>
          <a:p>
            <a:pPr marL="331470" indent="-285750" eaLnBrk="1" fontAlgn="auto" hangingPunct="1">
              <a:lnSpc>
                <a:spcPts val="1800"/>
              </a:lnSpc>
              <a:spcAft>
                <a:spcPts val="0"/>
              </a:spcAft>
              <a:buClr>
                <a:schemeClr val="bg1"/>
              </a:buClr>
              <a:buSzPct val="90000"/>
              <a:buFont typeface="Wingdings" pitchFamily="2" charset="2"/>
              <a:buChar char="ü"/>
              <a:defRPr/>
            </a:pPr>
            <a:endParaRPr lang="en-US" dirty="0" smtClean="0"/>
          </a:p>
          <a:p>
            <a:pPr marL="331470" indent="-285750" eaLnBrk="1" fontAlgn="auto" hangingPunct="1">
              <a:lnSpc>
                <a:spcPts val="1800"/>
              </a:lnSpc>
              <a:spcAft>
                <a:spcPts val="0"/>
              </a:spcAft>
              <a:buClr>
                <a:schemeClr val="bg1"/>
              </a:buClr>
              <a:buSzPct val="90000"/>
              <a:buFont typeface="Wingdings" pitchFamily="2" charset="2"/>
              <a:buChar char="ü"/>
              <a:defRPr/>
            </a:pPr>
            <a:endParaRPr lang="en-US" dirty="0" smtClean="0"/>
          </a:p>
          <a:p>
            <a:pPr marL="331470" indent="-285750" eaLnBrk="1" fontAlgn="auto" hangingPunct="1">
              <a:lnSpc>
                <a:spcPts val="1800"/>
              </a:lnSpc>
              <a:spcAft>
                <a:spcPts val="0"/>
              </a:spcAft>
              <a:buClr>
                <a:schemeClr val="bg1"/>
              </a:buClr>
              <a:buSzPct val="90000"/>
              <a:buFont typeface="Wingdings" pitchFamily="2" charset="2"/>
              <a:buChar char="ü"/>
              <a:defRPr/>
            </a:pPr>
            <a:endParaRPr lang="en-US" dirty="0" smtClean="0">
              <a:effectLst>
                <a:outerShdw blurRad="38100" dist="38100" dir="2700000" algn="tl">
                  <a:srgbClr val="000000">
                    <a:alpha val="43137"/>
                  </a:srgbClr>
                </a:outerShdw>
              </a:effectLst>
            </a:endParaRPr>
          </a:p>
        </p:txBody>
      </p:sp>
      <p:sp>
        <p:nvSpPr>
          <p:cNvPr id="27653" name="Slide Number Placeholder 5"/>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74BB09E5-273D-49D1-B3DC-208AD61F2577}" type="slidenum">
              <a:rPr lang="en-US">
                <a:solidFill>
                  <a:srgbClr val="A7A399"/>
                </a:solidFill>
              </a:rPr>
              <a:pPr fontAlgn="base">
                <a:spcBef>
                  <a:spcPct val="0"/>
                </a:spcBef>
                <a:spcAft>
                  <a:spcPct val="0"/>
                </a:spcAft>
                <a:defRPr/>
              </a:pPr>
              <a:t>15</a:t>
            </a:fld>
            <a:endParaRPr lang="en-US">
              <a:solidFill>
                <a:srgbClr val="A7A399"/>
              </a:solidFill>
            </a:endParaRPr>
          </a:p>
        </p:txBody>
      </p:sp>
      <p:pic>
        <p:nvPicPr>
          <p:cNvPr id="10" name="Picture 9"/>
          <p:cNvPicPr>
            <a:picLocks noChangeAspect="1"/>
          </p:cNvPicPr>
          <p:nvPr/>
        </p:nvPicPr>
        <p:blipFill rotWithShape="1">
          <a:blip r:embed="rId3" cstate="print"/>
          <a:srcRect t="18519"/>
          <a:stretch/>
        </p:blipFill>
        <p:spPr>
          <a:xfrm>
            <a:off x="3249613" y="4251325"/>
            <a:ext cx="2743200" cy="1676400"/>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4" cstate="print"/>
          <a:srcRect r="7215" b="22395"/>
          <a:stretch/>
        </p:blipFill>
        <p:spPr>
          <a:xfrm>
            <a:off x="3249613" y="1752600"/>
            <a:ext cx="2751137" cy="1725613"/>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5" cstate="print"/>
          <a:srcRect r="3527" b="8331"/>
          <a:stretch/>
        </p:blipFill>
        <p:spPr>
          <a:xfrm>
            <a:off x="438150" y="4262438"/>
            <a:ext cx="2620963" cy="1654175"/>
          </a:xfrm>
          <a:prstGeom prst="rect">
            <a:avLst/>
          </a:prstGeom>
          <a:ln>
            <a:noFill/>
          </a:ln>
          <a:effectLst>
            <a:outerShdw blurRad="292100" dist="139700" dir="2700000" algn="tl" rotWithShape="0">
              <a:srgbClr val="333333">
                <a:alpha val="65000"/>
              </a:srgbClr>
            </a:outerShdw>
          </a:effectLst>
        </p:spPr>
      </p:pic>
      <p:pic>
        <p:nvPicPr>
          <p:cNvPr id="27657" name="Picture 16"/>
          <p:cNvPicPr>
            <a:picLocks noChangeAspect="1"/>
          </p:cNvPicPr>
          <p:nvPr/>
        </p:nvPicPr>
        <p:blipFill>
          <a:blip r:embed="rId6" cstate="print"/>
          <a:srcRect l="9653" t="15923" b="9341"/>
          <a:stretch>
            <a:fillRect/>
          </a:stretch>
        </p:blipFill>
        <p:spPr bwMode="auto">
          <a:xfrm>
            <a:off x="438150" y="403225"/>
            <a:ext cx="1524000" cy="1128713"/>
          </a:xfrm>
          <a:prstGeom prst="rect">
            <a:avLst/>
          </a:prstGeom>
          <a:noFill/>
          <a:ln w="9525">
            <a:noFill/>
            <a:miter lim="800000"/>
            <a:headEnd/>
            <a:tailEnd/>
          </a:ln>
        </p:spPr>
      </p:pic>
      <p:sp>
        <p:nvSpPr>
          <p:cNvPr id="18" name="Title 2"/>
          <p:cNvSpPr txBox="1">
            <a:spLocks/>
          </p:cNvSpPr>
          <p:nvPr/>
        </p:nvSpPr>
        <p:spPr>
          <a:xfrm>
            <a:off x="2057400" y="403225"/>
            <a:ext cx="7086600" cy="728663"/>
          </a:xfrm>
          <a:prstGeom prst="rect">
            <a:avLst/>
          </a:prstGeom>
        </p:spPr>
        <p:txBody>
          <a:bodyPr anchor="b">
            <a:normAutofit/>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fontAlgn="auto">
              <a:spcAft>
                <a:spcPts val="0"/>
              </a:spcAft>
              <a:defRPr/>
            </a:pPr>
            <a:r>
              <a:rPr lang="en-US" sz="2800" dirty="0" smtClean="0">
                <a:solidFill>
                  <a:srgbClr val="FF8633"/>
                </a:solidFill>
              </a:rPr>
              <a:t>Practical Examples</a:t>
            </a:r>
            <a:endParaRPr lang="en-US" sz="2800" dirty="0">
              <a:solidFill>
                <a:srgbClr val="FF8633"/>
              </a:solidFill>
            </a:endParaRPr>
          </a:p>
        </p:txBody>
      </p:sp>
      <p:pic>
        <p:nvPicPr>
          <p:cNvPr id="21" name="Picture 20"/>
          <p:cNvPicPr>
            <a:picLocks noChangeAspect="1"/>
          </p:cNvPicPr>
          <p:nvPr/>
        </p:nvPicPr>
        <p:blipFill rotWithShape="1">
          <a:blip r:embed="rId7" cstate="print"/>
          <a:srcRect l="31397" b="39794"/>
          <a:stretch/>
        </p:blipFill>
        <p:spPr>
          <a:xfrm>
            <a:off x="438150" y="1741488"/>
            <a:ext cx="2620963" cy="1725612"/>
          </a:xfrm>
          <a:prstGeom prst="rect">
            <a:avLst/>
          </a:prstGeom>
          <a:ln>
            <a:noFill/>
          </a:ln>
          <a:effectLst>
            <a:outerShdw blurRad="292100" dist="139700" dir="2700000" algn="tl" rotWithShape="0">
              <a:srgbClr val="333333">
                <a:alpha val="65000"/>
              </a:srgbClr>
            </a:outerShdw>
          </a:effectLst>
        </p:spPr>
      </p:pic>
      <p:sp>
        <p:nvSpPr>
          <p:cNvPr id="23" name="TextBox 22"/>
          <p:cNvSpPr txBox="1"/>
          <p:nvPr/>
        </p:nvSpPr>
        <p:spPr>
          <a:xfrm>
            <a:off x="438150" y="3492500"/>
            <a:ext cx="5486400" cy="277813"/>
          </a:xfrm>
          <a:prstGeom prst="rect">
            <a:avLst/>
          </a:prstGeom>
          <a:noFill/>
        </p:spPr>
        <p:txBody>
          <a:bodyPr>
            <a:spAutoFit/>
          </a:bodyPr>
          <a:lstStyle/>
          <a:p>
            <a:pPr fontAlgn="auto">
              <a:spcBef>
                <a:spcPts val="0"/>
              </a:spcBef>
              <a:spcAft>
                <a:spcPts val="0"/>
              </a:spcAft>
              <a:defRPr/>
            </a:pPr>
            <a:r>
              <a:rPr lang="en-US" sz="1200" dirty="0">
                <a:solidFill>
                  <a:srgbClr val="A19574">
                    <a:lumMod val="50000"/>
                  </a:srgbClr>
                </a:solidFill>
                <a:effectLst>
                  <a:outerShdw blurRad="38100" dist="38100" dir="2700000" algn="tl">
                    <a:srgbClr val="000000">
                      <a:alpha val="43137"/>
                    </a:srgbClr>
                  </a:outerShdw>
                </a:effectLst>
                <a:latin typeface="Verdana"/>
              </a:rPr>
              <a:t>Before/After landscaping improvements at I-285 and Cobb Parkway</a:t>
            </a:r>
          </a:p>
        </p:txBody>
      </p:sp>
      <p:sp>
        <p:nvSpPr>
          <p:cNvPr id="24" name="TextBox 23"/>
          <p:cNvSpPr txBox="1"/>
          <p:nvPr/>
        </p:nvSpPr>
        <p:spPr>
          <a:xfrm>
            <a:off x="3249613" y="6032500"/>
            <a:ext cx="4572000" cy="277813"/>
          </a:xfrm>
          <a:prstGeom prst="rect">
            <a:avLst/>
          </a:prstGeom>
          <a:noFill/>
        </p:spPr>
        <p:txBody>
          <a:bodyPr>
            <a:spAutoFit/>
          </a:bodyPr>
          <a:lstStyle/>
          <a:p>
            <a:pPr fontAlgn="auto">
              <a:spcBef>
                <a:spcPts val="0"/>
              </a:spcBef>
              <a:spcAft>
                <a:spcPts val="0"/>
              </a:spcAft>
              <a:defRPr/>
            </a:pPr>
            <a:r>
              <a:rPr lang="en-US" sz="1200" dirty="0">
                <a:solidFill>
                  <a:srgbClr val="A19574">
                    <a:lumMod val="50000"/>
                  </a:srgbClr>
                </a:solidFill>
                <a:effectLst>
                  <a:outerShdw blurRad="38100" dist="38100" dir="2700000" algn="tl">
                    <a:srgbClr val="000000">
                      <a:alpha val="43137"/>
                    </a:srgbClr>
                  </a:outerShdw>
                </a:effectLst>
                <a:latin typeface="Verdana"/>
              </a:rPr>
              <a:t>Using recyclable materials</a:t>
            </a:r>
          </a:p>
        </p:txBody>
      </p:sp>
      <p:sp>
        <p:nvSpPr>
          <p:cNvPr id="25" name="TextBox 24"/>
          <p:cNvSpPr txBox="1"/>
          <p:nvPr/>
        </p:nvSpPr>
        <p:spPr>
          <a:xfrm>
            <a:off x="533400" y="6019800"/>
            <a:ext cx="2716213" cy="461963"/>
          </a:xfrm>
          <a:prstGeom prst="rect">
            <a:avLst/>
          </a:prstGeom>
          <a:noFill/>
        </p:spPr>
        <p:txBody>
          <a:bodyPr>
            <a:spAutoFit/>
          </a:bodyPr>
          <a:lstStyle/>
          <a:p>
            <a:pPr fontAlgn="auto">
              <a:spcBef>
                <a:spcPts val="0"/>
              </a:spcBef>
              <a:spcAft>
                <a:spcPts val="0"/>
              </a:spcAft>
              <a:defRPr/>
            </a:pPr>
            <a:r>
              <a:rPr lang="en-US" sz="1200" dirty="0">
                <a:solidFill>
                  <a:srgbClr val="A19574">
                    <a:lumMod val="50000"/>
                  </a:srgbClr>
                </a:solidFill>
                <a:effectLst>
                  <a:outerShdw blurRad="38100" dist="38100" dir="2700000" algn="tl">
                    <a:srgbClr val="000000">
                      <a:alpha val="43137"/>
                    </a:srgbClr>
                  </a:outerShdw>
                </a:effectLst>
                <a:latin typeface="Verdana"/>
              </a:rPr>
              <a:t>Increasing traffic capacity through technology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5410200" y="381000"/>
            <a:ext cx="3352800" cy="5638800"/>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Text Placeholder 6"/>
          <p:cNvSpPr>
            <a:spLocks noGrp="1"/>
          </p:cNvSpPr>
          <p:nvPr>
            <p:ph type="body" sz="half" idx="2"/>
          </p:nvPr>
        </p:nvSpPr>
        <p:spPr>
          <a:xfrm>
            <a:off x="5516563" y="417513"/>
            <a:ext cx="3140075" cy="5562600"/>
          </a:xfrm>
        </p:spPr>
        <p:txBody>
          <a:bodyPr>
            <a:normAutofit/>
          </a:bodyPr>
          <a:lstStyle/>
          <a:p>
            <a:pPr marL="331470" indent="-285750" eaLnBrk="1" fontAlgn="auto" hangingPunct="1">
              <a:lnSpc>
                <a:spcPts val="2000"/>
              </a:lnSpc>
              <a:spcAft>
                <a:spcPts val="0"/>
              </a:spcAft>
              <a:buClr>
                <a:schemeClr val="bg1"/>
              </a:buClr>
              <a:buSzPct val="90000"/>
              <a:buFont typeface="Wingdings" pitchFamily="2" charset="2"/>
              <a:buChar char="ü"/>
              <a:defRPr/>
            </a:pPr>
            <a:r>
              <a:rPr lang="en-US" dirty="0" smtClean="0">
                <a:effectLst>
                  <a:outerShdw blurRad="38100" dist="38100" dir="2700000" algn="tl">
                    <a:srgbClr val="000000">
                      <a:alpha val="43137"/>
                    </a:srgbClr>
                  </a:outerShdw>
                </a:effectLst>
              </a:rPr>
              <a:t>Conserve</a:t>
            </a:r>
            <a:r>
              <a:rPr lang="en-US" dirty="0" smtClean="0"/>
              <a:t> energy, natural resources and promote use of recycled materials </a:t>
            </a:r>
          </a:p>
          <a:p>
            <a:pPr marL="331470" indent="-285750" eaLnBrk="1" fontAlgn="auto" hangingPunct="1">
              <a:lnSpc>
                <a:spcPts val="1000"/>
              </a:lnSpc>
              <a:spcAft>
                <a:spcPts val="0"/>
              </a:spcAft>
              <a:buClr>
                <a:schemeClr val="bg1"/>
              </a:buClr>
              <a:buSzPct val="90000"/>
              <a:buFont typeface="Wingdings" pitchFamily="2" charset="2"/>
              <a:buChar char="ü"/>
              <a:defRPr/>
            </a:pPr>
            <a:endParaRPr lang="en-US" dirty="0" smtClean="0">
              <a:effectLst>
                <a:outerShdw blurRad="38100" dist="38100" dir="2700000" algn="tl">
                  <a:srgbClr val="000000">
                    <a:alpha val="43137"/>
                  </a:srgbClr>
                </a:outerShdw>
              </a:effectLst>
            </a:endParaRPr>
          </a:p>
          <a:p>
            <a:pPr marL="331470" indent="-285750" eaLnBrk="1" fontAlgn="auto" hangingPunct="1">
              <a:lnSpc>
                <a:spcPts val="2000"/>
              </a:lnSpc>
              <a:spcAft>
                <a:spcPts val="0"/>
              </a:spcAft>
              <a:buClr>
                <a:schemeClr val="bg1"/>
              </a:buClr>
              <a:buSzPct val="90000"/>
              <a:buFont typeface="Wingdings" pitchFamily="2" charset="2"/>
              <a:buChar char="ü"/>
              <a:defRPr/>
            </a:pPr>
            <a:r>
              <a:rPr lang="en-US" dirty="0" smtClean="0">
                <a:effectLst>
                  <a:outerShdw blurRad="38100" dist="38100" dir="2700000" algn="tl">
                    <a:srgbClr val="000000">
                      <a:alpha val="43137"/>
                    </a:srgbClr>
                  </a:outerShdw>
                </a:effectLst>
              </a:rPr>
              <a:t>Promote</a:t>
            </a:r>
            <a:r>
              <a:rPr lang="en-US" dirty="0" smtClean="0"/>
              <a:t> effective and efficient use of limited public funds</a:t>
            </a:r>
          </a:p>
          <a:p>
            <a:pPr marL="331470" indent="-285750" eaLnBrk="1" fontAlgn="auto" hangingPunct="1">
              <a:lnSpc>
                <a:spcPts val="1000"/>
              </a:lnSpc>
              <a:spcAft>
                <a:spcPts val="0"/>
              </a:spcAft>
              <a:buClr>
                <a:schemeClr val="bg1"/>
              </a:buClr>
              <a:buSzPct val="90000"/>
              <a:buFont typeface="Wingdings" pitchFamily="2" charset="2"/>
              <a:buChar char="ü"/>
              <a:defRPr/>
            </a:pPr>
            <a:endParaRPr lang="en-US" dirty="0" smtClean="0"/>
          </a:p>
          <a:p>
            <a:pPr marL="331470" indent="-285750" eaLnBrk="1" fontAlgn="auto" hangingPunct="1">
              <a:lnSpc>
                <a:spcPts val="1000"/>
              </a:lnSpc>
              <a:spcAft>
                <a:spcPts val="0"/>
              </a:spcAft>
              <a:buClr>
                <a:schemeClr val="bg1"/>
              </a:buClr>
              <a:buSzPct val="90000"/>
              <a:buFont typeface="Wingdings" pitchFamily="2" charset="2"/>
              <a:buChar char="ü"/>
              <a:defRPr/>
            </a:pPr>
            <a:endParaRPr lang="en-US" dirty="0" smtClean="0"/>
          </a:p>
          <a:p>
            <a:pPr marL="331470" indent="-285750" eaLnBrk="1" fontAlgn="auto" hangingPunct="1">
              <a:lnSpc>
                <a:spcPts val="2000"/>
              </a:lnSpc>
              <a:spcAft>
                <a:spcPts val="0"/>
              </a:spcAft>
              <a:buClr>
                <a:schemeClr val="bg1"/>
              </a:buClr>
              <a:buSzPct val="90000"/>
              <a:buFont typeface="Wingdings" pitchFamily="2" charset="2"/>
              <a:buChar char="ü"/>
              <a:defRPr/>
            </a:pPr>
            <a:r>
              <a:rPr lang="en-US" dirty="0" smtClean="0">
                <a:effectLst>
                  <a:outerShdw blurRad="38100" dist="38100" dir="2700000" algn="tl">
                    <a:srgbClr val="000000">
                      <a:alpha val="43137"/>
                    </a:srgbClr>
                  </a:outerShdw>
                </a:effectLst>
              </a:rPr>
              <a:t>Provide</a:t>
            </a:r>
            <a:r>
              <a:rPr lang="en-US" dirty="0" smtClean="0"/>
              <a:t> more sidewalks, transit enhancements and other forms of alternate transportation</a:t>
            </a:r>
          </a:p>
          <a:p>
            <a:pPr marL="331470" indent="-285750" eaLnBrk="1" fontAlgn="auto" hangingPunct="1">
              <a:lnSpc>
                <a:spcPts val="1000"/>
              </a:lnSpc>
              <a:spcAft>
                <a:spcPts val="0"/>
              </a:spcAft>
              <a:buClr>
                <a:schemeClr val="bg1"/>
              </a:buClr>
              <a:buSzPct val="90000"/>
              <a:buFont typeface="Wingdings" pitchFamily="2" charset="2"/>
              <a:buChar char="ü"/>
              <a:defRPr/>
            </a:pPr>
            <a:endParaRPr lang="en-US" dirty="0" smtClean="0"/>
          </a:p>
          <a:p>
            <a:pPr marL="331470" indent="-285750" eaLnBrk="1" fontAlgn="auto" hangingPunct="1">
              <a:lnSpc>
                <a:spcPts val="2000"/>
              </a:lnSpc>
              <a:spcAft>
                <a:spcPts val="0"/>
              </a:spcAft>
              <a:buClr>
                <a:schemeClr val="bg1"/>
              </a:buClr>
              <a:buSzPct val="90000"/>
              <a:buFont typeface="Wingdings" pitchFamily="2" charset="2"/>
              <a:buChar char="ü"/>
              <a:defRPr/>
            </a:pPr>
            <a:r>
              <a:rPr lang="en-US" dirty="0" smtClean="0">
                <a:effectLst>
                  <a:outerShdw blurRad="38100" dist="38100" dir="2700000" algn="tl">
                    <a:srgbClr val="000000">
                      <a:alpha val="43137"/>
                    </a:srgbClr>
                  </a:outerShdw>
                </a:effectLst>
              </a:rPr>
              <a:t>Increase</a:t>
            </a:r>
            <a:r>
              <a:rPr lang="en-US" dirty="0" smtClean="0"/>
              <a:t> use of roadway materials with longer life and less maintenance</a:t>
            </a:r>
          </a:p>
          <a:p>
            <a:pPr marL="331470" indent="-285750" eaLnBrk="1" fontAlgn="auto" hangingPunct="1">
              <a:lnSpc>
                <a:spcPts val="1000"/>
              </a:lnSpc>
              <a:spcAft>
                <a:spcPts val="0"/>
              </a:spcAft>
              <a:buClr>
                <a:schemeClr val="bg1"/>
              </a:buClr>
              <a:buSzPct val="90000"/>
              <a:buFont typeface="Wingdings" pitchFamily="2" charset="2"/>
              <a:buChar char="ü"/>
              <a:defRPr/>
            </a:pPr>
            <a:endParaRPr lang="en-US" dirty="0" smtClean="0"/>
          </a:p>
          <a:p>
            <a:pPr marL="331470" indent="-285750" eaLnBrk="1" fontAlgn="auto" hangingPunct="1">
              <a:lnSpc>
                <a:spcPts val="2000"/>
              </a:lnSpc>
              <a:spcAft>
                <a:spcPts val="0"/>
              </a:spcAft>
              <a:buClr>
                <a:schemeClr val="bg1"/>
              </a:buClr>
              <a:buSzPct val="90000"/>
              <a:buFont typeface="Wingdings" pitchFamily="2" charset="2"/>
              <a:buChar char="ü"/>
              <a:defRPr/>
            </a:pPr>
            <a:r>
              <a:rPr lang="en-US" dirty="0" smtClean="0">
                <a:effectLst>
                  <a:outerShdw blurRad="38100" dist="38100" dir="2700000" algn="tl">
                    <a:srgbClr val="000000">
                      <a:alpha val="43137"/>
                    </a:srgbClr>
                  </a:outerShdw>
                </a:effectLst>
              </a:rPr>
              <a:t>Encourage</a:t>
            </a:r>
            <a:r>
              <a:rPr lang="en-US" dirty="0" smtClean="0"/>
              <a:t> more public involvement</a:t>
            </a:r>
          </a:p>
          <a:p>
            <a:pPr marL="331470" indent="-285750" eaLnBrk="1" fontAlgn="auto" hangingPunct="1">
              <a:lnSpc>
                <a:spcPts val="1000"/>
              </a:lnSpc>
              <a:spcAft>
                <a:spcPts val="0"/>
              </a:spcAft>
              <a:buClr>
                <a:schemeClr val="bg1"/>
              </a:buClr>
              <a:buSzPct val="90000"/>
              <a:buFont typeface="Wingdings" pitchFamily="2" charset="2"/>
              <a:buChar char="ü"/>
              <a:defRPr/>
            </a:pPr>
            <a:endParaRPr lang="en-US" dirty="0" smtClean="0"/>
          </a:p>
          <a:p>
            <a:pPr marL="331470" indent="-285750" eaLnBrk="1" fontAlgn="auto" hangingPunct="1">
              <a:lnSpc>
                <a:spcPts val="2000"/>
              </a:lnSpc>
              <a:spcAft>
                <a:spcPts val="0"/>
              </a:spcAft>
              <a:buClr>
                <a:schemeClr val="bg1"/>
              </a:buClr>
              <a:buSzPct val="90000"/>
              <a:buFont typeface="Wingdings" pitchFamily="2" charset="2"/>
              <a:buChar char="ü"/>
              <a:defRPr/>
            </a:pPr>
            <a:r>
              <a:rPr lang="en-US" dirty="0" smtClean="0">
                <a:effectLst>
                  <a:outerShdw blurRad="38100" dist="38100" dir="2700000" algn="tl">
                    <a:srgbClr val="000000">
                      <a:alpha val="43137"/>
                    </a:srgbClr>
                  </a:outerShdw>
                </a:effectLst>
              </a:rPr>
              <a:t>Preserve</a:t>
            </a:r>
            <a:r>
              <a:rPr lang="en-US" dirty="0" smtClean="0"/>
              <a:t> Cobb’s Heritage as a quality place to live, work and play</a:t>
            </a:r>
          </a:p>
        </p:txBody>
      </p:sp>
      <p:sp>
        <p:nvSpPr>
          <p:cNvPr id="29701" name="Slide Number Placeholder 5"/>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B711CC6B-E512-4DB5-BB13-0FAA3324CE14}" type="slidenum">
              <a:rPr lang="en-US">
                <a:solidFill>
                  <a:srgbClr val="A7A399"/>
                </a:solidFill>
              </a:rPr>
              <a:pPr fontAlgn="base">
                <a:spcBef>
                  <a:spcPct val="0"/>
                </a:spcBef>
                <a:spcAft>
                  <a:spcPct val="0"/>
                </a:spcAft>
                <a:defRPr/>
              </a:pPr>
              <a:t>16</a:t>
            </a:fld>
            <a:endParaRPr lang="en-US">
              <a:solidFill>
                <a:srgbClr val="A7A399"/>
              </a:solidFill>
            </a:endParaRPr>
          </a:p>
        </p:txBody>
      </p:sp>
      <p:sp>
        <p:nvSpPr>
          <p:cNvPr id="22" name="Title 2"/>
          <p:cNvSpPr>
            <a:spLocks noGrp="1"/>
          </p:cNvSpPr>
          <p:nvPr>
            <p:ph type="title" idx="4294967295"/>
          </p:nvPr>
        </p:nvSpPr>
        <p:spPr>
          <a:xfrm>
            <a:off x="2093913" y="496888"/>
            <a:ext cx="3925887" cy="728662"/>
          </a:xfrm>
        </p:spPr>
        <p:txBody>
          <a:bodyPr/>
          <a:lstStyle/>
          <a:p>
            <a:pPr eaLnBrk="1" fontAlgn="auto" hangingPunct="1">
              <a:spcAft>
                <a:spcPts val="0"/>
              </a:spcAft>
              <a:defRPr/>
            </a:pPr>
            <a:r>
              <a:rPr lang="en-US" sz="2800" dirty="0" smtClean="0">
                <a:solidFill>
                  <a:srgbClr val="FF8633"/>
                </a:solidFill>
              </a:rPr>
              <a:t>Benefits</a:t>
            </a:r>
            <a:endParaRPr lang="en-US" sz="2800" dirty="0">
              <a:solidFill>
                <a:srgbClr val="FF8633"/>
              </a:solidFill>
            </a:endParaRPr>
          </a:p>
        </p:txBody>
      </p:sp>
      <p:pic>
        <p:nvPicPr>
          <p:cNvPr id="9" name="Picture 8"/>
          <p:cNvPicPr>
            <a:picLocks noChangeAspect="1"/>
          </p:cNvPicPr>
          <p:nvPr/>
        </p:nvPicPr>
        <p:blipFill rotWithShape="1">
          <a:blip r:embed="rId3" cstate="print"/>
          <a:srcRect r="43794"/>
          <a:stretch/>
        </p:blipFill>
        <p:spPr>
          <a:xfrm>
            <a:off x="569913" y="4019550"/>
            <a:ext cx="1782762" cy="2378075"/>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cstate="print"/>
          <a:stretch>
            <a:fillRect/>
          </a:stretch>
        </p:blipFill>
        <p:spPr>
          <a:xfrm>
            <a:off x="569913" y="1905000"/>
            <a:ext cx="2620962" cy="1965325"/>
          </a:xfrm>
          <a:prstGeom prst="rect">
            <a:avLst/>
          </a:prstGeom>
          <a:ln>
            <a:noFill/>
          </a:ln>
          <a:effectLst>
            <a:outerShdw blurRad="292100" dist="139700" dir="2700000" algn="tl" rotWithShape="0">
              <a:srgbClr val="333333">
                <a:alpha val="65000"/>
              </a:srgbClr>
            </a:outerShdw>
          </a:effectLst>
        </p:spPr>
      </p:pic>
      <p:pic>
        <p:nvPicPr>
          <p:cNvPr id="29705" name="Picture 10"/>
          <p:cNvPicPr>
            <a:picLocks noChangeAspect="1"/>
          </p:cNvPicPr>
          <p:nvPr/>
        </p:nvPicPr>
        <p:blipFill>
          <a:blip r:embed="rId5" cstate="print"/>
          <a:srcRect l="9653" t="15923" b="9341"/>
          <a:stretch>
            <a:fillRect/>
          </a:stretch>
        </p:blipFill>
        <p:spPr bwMode="auto">
          <a:xfrm>
            <a:off x="569913" y="523875"/>
            <a:ext cx="1524000" cy="1128713"/>
          </a:xfrm>
          <a:prstGeom prst="rect">
            <a:avLst/>
          </a:prstGeom>
          <a:noFill/>
          <a:ln w="9525">
            <a:noFill/>
            <a:miter lim="800000"/>
            <a:headEnd/>
            <a:tailEnd/>
          </a:ln>
        </p:spPr>
      </p:pic>
      <p:pic>
        <p:nvPicPr>
          <p:cNvPr id="12" name="Picture 11"/>
          <p:cNvPicPr>
            <a:picLocks noChangeAspect="1"/>
          </p:cNvPicPr>
          <p:nvPr/>
        </p:nvPicPr>
        <p:blipFill>
          <a:blip r:embed="rId6" cstate="print"/>
          <a:stretch>
            <a:fillRect/>
          </a:stretch>
        </p:blipFill>
        <p:spPr>
          <a:xfrm>
            <a:off x="2438400" y="4019550"/>
            <a:ext cx="2819400" cy="2114550"/>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7" cstate="print"/>
          <a:srcRect l="11148" r="26997"/>
          <a:stretch/>
        </p:blipFill>
        <p:spPr>
          <a:xfrm>
            <a:off x="3348038" y="1479550"/>
            <a:ext cx="1909762" cy="238601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2820370" y="4023008"/>
            <a:ext cx="6180138" cy="1428916"/>
          </a:xfrm>
        </p:spPr>
        <p:txBody>
          <a:bodyPr/>
          <a:lstStyle/>
          <a:p>
            <a:pPr algn="ctr">
              <a:defRPr/>
            </a:pPr>
            <a:r>
              <a:rPr lang="en-US" sz="3600" dirty="0" smtClean="0">
                <a:effectLst>
                  <a:outerShdw blurRad="38100" dist="38100" dir="2700000" algn="tl">
                    <a:srgbClr val="000000">
                      <a:alpha val="43137"/>
                    </a:srgbClr>
                  </a:outerShdw>
                </a:effectLst>
              </a:rPr>
              <a:t>Transportation Sustainability Rating Systems</a:t>
            </a:r>
            <a:endParaRPr lang="en-US" sz="3600" dirty="0">
              <a:effectLst>
                <a:outerShdw blurRad="38100" dist="38100" dir="2700000" algn="tl">
                  <a:srgbClr val="000000">
                    <a:alpha val="43137"/>
                  </a:srgbClr>
                </a:outerShdw>
              </a:effectLst>
            </a:endParaRPr>
          </a:p>
        </p:txBody>
      </p:sp>
      <p:pic>
        <p:nvPicPr>
          <p:cNvPr id="5" name="Picture 4" descr="5881tp14.jpg"/>
          <p:cNvPicPr>
            <a:picLocks noChangeAspect="1"/>
          </p:cNvPicPr>
          <p:nvPr/>
        </p:nvPicPr>
        <p:blipFill>
          <a:blip r:embed="rId3" cstate="print"/>
          <a:srcRect/>
          <a:stretch>
            <a:fillRect/>
          </a:stretch>
        </p:blipFill>
        <p:spPr>
          <a:xfrm>
            <a:off x="546225" y="366321"/>
            <a:ext cx="4548290" cy="3149860"/>
          </a:xfrm>
          <a:prstGeom prst="rect">
            <a:avLst/>
          </a:prstGeom>
          <a:ln w="38100">
            <a:solidFill>
              <a:srgbClr val="FF9900"/>
            </a:solidFill>
          </a:ln>
          <a:effectLst>
            <a:outerShdw blurRad="127000" dist="38100" dir="2700000" algn="tl" rotWithShape="0">
              <a:prstClr val="black">
                <a:alpha val="40000"/>
              </a:prstClr>
            </a:outerShdw>
          </a:effectLst>
        </p:spPr>
      </p:pic>
      <p:sp>
        <p:nvSpPr>
          <p:cNvPr id="4" name="TextBox 3"/>
          <p:cNvSpPr txBox="1"/>
          <p:nvPr/>
        </p:nvSpPr>
        <p:spPr>
          <a:xfrm>
            <a:off x="2778827" y="5451924"/>
            <a:ext cx="6175168" cy="1015663"/>
          </a:xfrm>
          <a:prstGeom prst="rect">
            <a:avLst/>
          </a:prstGeom>
          <a:noFill/>
        </p:spPr>
        <p:txBody>
          <a:bodyPr wrap="square" rtlCol="0">
            <a:spAutoFit/>
          </a:bodyPr>
          <a:lstStyle/>
          <a:p>
            <a:pPr algn="ctr"/>
            <a:r>
              <a:rPr lang="en-US" sz="1500" b="1" dirty="0" smtClean="0">
                <a:solidFill>
                  <a:srgbClr val="FFFFFF"/>
                </a:solidFill>
              </a:rPr>
              <a:t>Presented by:</a:t>
            </a:r>
          </a:p>
          <a:p>
            <a:pPr algn="ctr"/>
            <a:r>
              <a:rPr lang="en-US" sz="1500" b="1" dirty="0" smtClean="0">
                <a:solidFill>
                  <a:srgbClr val="FFFFFF"/>
                </a:solidFill>
              </a:rPr>
              <a:t>Jay Bockisch, PE, PTOE , Senior Associate</a:t>
            </a:r>
          </a:p>
          <a:p>
            <a:pPr algn="ctr"/>
            <a:r>
              <a:rPr lang="en-US" sz="1500" b="1" dirty="0" smtClean="0">
                <a:solidFill>
                  <a:srgbClr val="FFFFFF"/>
                </a:solidFill>
              </a:rPr>
              <a:t>Gresham Smith and Partners</a:t>
            </a:r>
          </a:p>
          <a:p>
            <a:pPr algn="ctr"/>
            <a:r>
              <a:rPr lang="en-US" sz="1500" b="1" dirty="0" smtClean="0">
                <a:solidFill>
                  <a:srgbClr val="FFFFFF"/>
                </a:solidFill>
              </a:rPr>
              <a:t>Alpharetta, GA</a:t>
            </a:r>
            <a:endParaRPr lang="en-US" sz="1500" dirty="0">
              <a:solidFill>
                <a:srgbClr val="FFFFFF"/>
              </a:solidFill>
            </a:endParaRPr>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4"/>
          <p:cNvSpPr>
            <a:spLocks noGrp="1"/>
          </p:cNvSpPr>
          <p:nvPr>
            <p:ph type="title"/>
          </p:nvPr>
        </p:nvSpPr>
        <p:spPr>
          <a:xfrm>
            <a:off x="457200" y="9525"/>
            <a:ext cx="7239000" cy="1143000"/>
          </a:xfrm>
        </p:spPr>
        <p:txBody>
          <a:bodyPr/>
          <a:lstStyle/>
          <a:p>
            <a:r>
              <a:rPr lang="en-US" dirty="0" smtClean="0"/>
              <a:t>Transportation Sustainability Rating Systems</a:t>
            </a:r>
          </a:p>
        </p:txBody>
      </p:sp>
      <p:sp>
        <p:nvSpPr>
          <p:cNvPr id="6147" name="Content Placeholder 5"/>
          <p:cNvSpPr>
            <a:spLocks noGrp="1"/>
          </p:cNvSpPr>
          <p:nvPr>
            <p:ph idx="4294967295"/>
          </p:nvPr>
        </p:nvSpPr>
        <p:spPr>
          <a:xfrm>
            <a:off x="415925" y="1377950"/>
            <a:ext cx="7388006" cy="4084638"/>
          </a:xfrm>
        </p:spPr>
        <p:txBody>
          <a:bodyPr/>
          <a:lstStyle/>
          <a:p>
            <a:r>
              <a:rPr lang="en-US" dirty="0" smtClean="0"/>
              <a:t>Introduction</a:t>
            </a:r>
          </a:p>
          <a:p>
            <a:r>
              <a:rPr lang="en-US" dirty="0" smtClean="0"/>
              <a:t>Evaluation of four rating systems</a:t>
            </a:r>
          </a:p>
          <a:p>
            <a:r>
              <a:rPr lang="en-US" dirty="0" smtClean="0"/>
              <a:t>Six projects</a:t>
            </a:r>
          </a:p>
          <a:p>
            <a:r>
              <a:rPr lang="en-US" dirty="0" smtClean="0"/>
              <a:t>Comparison of rating systems &amp; projects</a:t>
            </a:r>
          </a:p>
          <a:p>
            <a:r>
              <a:rPr lang="en-US" dirty="0" smtClean="0"/>
              <a:t>Conclusions</a:t>
            </a:r>
          </a:p>
          <a:p>
            <a:r>
              <a:rPr lang="en-US" dirty="0" smtClean="0"/>
              <a:t>Questions</a:t>
            </a: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457200" y="150813"/>
            <a:ext cx="6845300" cy="839787"/>
          </a:xfrm>
        </p:spPr>
        <p:txBody>
          <a:bodyPr/>
          <a:lstStyle/>
          <a:p>
            <a:r>
              <a:rPr lang="en-US" dirty="0" smtClean="0">
                <a:ln w="1905">
                  <a:solidFill>
                    <a:schemeClr val="tx1">
                      <a:lumMod val="75000"/>
                      <a:lumOff val="25000"/>
                    </a:schemeClr>
                  </a:solidFill>
                </a:ln>
                <a:effectLst>
                  <a:innerShdw blurRad="69850" dist="43180" dir="5400000">
                    <a:srgbClr val="000000">
                      <a:alpha val="65000"/>
                    </a:srgbClr>
                  </a:innerShdw>
                </a:effectLst>
              </a:rPr>
              <a:t>How is Sustainability in Transportation Measured?</a:t>
            </a:r>
            <a:endParaRPr lang="en-US" dirty="0" smtClean="0"/>
          </a:p>
        </p:txBody>
      </p:sp>
      <p:sp>
        <p:nvSpPr>
          <p:cNvPr id="57347" name="Content Placeholder 2"/>
          <p:cNvSpPr>
            <a:spLocks noGrp="1"/>
          </p:cNvSpPr>
          <p:nvPr>
            <p:ph idx="1"/>
          </p:nvPr>
        </p:nvSpPr>
        <p:spPr>
          <a:xfrm>
            <a:off x="228600" y="1219200"/>
            <a:ext cx="7864522" cy="5235575"/>
          </a:xfrm>
        </p:spPr>
        <p:txBody>
          <a:bodyPr/>
          <a:lstStyle/>
          <a:p>
            <a:r>
              <a:rPr lang="en-US" sz="2800" dirty="0" smtClean="0"/>
              <a:t>Sustainability is measured through a sustainability rating/certification system</a:t>
            </a:r>
          </a:p>
          <a:p>
            <a:r>
              <a:rPr lang="en-US" sz="2800" dirty="0" smtClean="0"/>
              <a:t>There are various rating/certification systems have been developed at the national, state and local levels</a:t>
            </a:r>
          </a:p>
          <a:p>
            <a:r>
              <a:rPr lang="en-US" sz="2800" dirty="0" smtClean="0">
                <a:latin typeface="Calibri" pitchFamily="34" charset="0"/>
              </a:rPr>
              <a:t>These systems have been developed by academia, government and private entities</a:t>
            </a:r>
          </a:p>
          <a:p>
            <a:pPr>
              <a:buFontTx/>
              <a:buNone/>
            </a:pPr>
            <a:endParaRPr lang="en-US" dirty="0" smtClean="0">
              <a:latin typeface="Century Gothic" pitchFamily="34" charset="0"/>
            </a:endParaRPr>
          </a:p>
        </p:txBody>
      </p:sp>
    </p:spTree>
    <p:extLst>
      <p:ext uri="{BB962C8B-B14F-4D97-AF65-F5344CB8AC3E}">
        <p14:creationId xmlns:p14="http://schemas.microsoft.com/office/powerpoint/2010/main" xmlns="" val="66140305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47800" y="2311400"/>
            <a:ext cx="7239000" cy="4241800"/>
          </a:xfrm>
        </p:spPr>
        <p:txBody>
          <a:bodyPr/>
          <a:lstStyle/>
          <a:p>
            <a:pPr>
              <a:lnSpc>
                <a:spcPct val="100000"/>
              </a:lnSpc>
              <a:buFontTx/>
              <a:buChar char="-"/>
            </a:pPr>
            <a:r>
              <a:rPr lang="en-US" sz="2400" b="1" dirty="0" smtClean="0">
                <a:solidFill>
                  <a:srgbClr val="92D050"/>
                </a:solidFill>
                <a:latin typeface="Calibri" pitchFamily="34" charset="0"/>
                <a:cs typeface="Calibri" pitchFamily="34" charset="0"/>
              </a:rPr>
              <a:t>Session Introduction </a:t>
            </a:r>
          </a:p>
          <a:p>
            <a:pPr>
              <a:lnSpc>
                <a:spcPct val="100000"/>
              </a:lnSpc>
              <a:buFontTx/>
              <a:buChar char="-"/>
            </a:pPr>
            <a:endParaRPr lang="en-US" sz="2400" b="1" dirty="0" smtClean="0">
              <a:solidFill>
                <a:srgbClr val="92D050"/>
              </a:solidFill>
              <a:latin typeface="Calibri" pitchFamily="34" charset="0"/>
              <a:cs typeface="Calibri" pitchFamily="34" charset="0"/>
            </a:endParaRPr>
          </a:p>
          <a:p>
            <a:pPr>
              <a:lnSpc>
                <a:spcPct val="100000"/>
              </a:lnSpc>
              <a:buFontTx/>
              <a:buChar char="-"/>
            </a:pPr>
            <a:r>
              <a:rPr lang="en-US" sz="2400" b="1" dirty="0" smtClean="0">
                <a:solidFill>
                  <a:srgbClr val="92D050"/>
                </a:solidFill>
                <a:latin typeface="Calibri" pitchFamily="34" charset="0"/>
                <a:cs typeface="Calibri" pitchFamily="34" charset="0"/>
              </a:rPr>
              <a:t>Approaches to Sustainability</a:t>
            </a:r>
          </a:p>
          <a:p>
            <a:pPr lvl="1">
              <a:spcBef>
                <a:spcPts val="0"/>
              </a:spcBef>
              <a:buFontTx/>
              <a:buChar char="-"/>
            </a:pPr>
            <a:r>
              <a:rPr lang="en-US" sz="2400" b="1" dirty="0" smtClean="0">
                <a:solidFill>
                  <a:srgbClr val="92D050"/>
                </a:solidFill>
                <a:latin typeface="Calibri" pitchFamily="34" charset="0"/>
                <a:cs typeface="Calibri" pitchFamily="34" charset="0"/>
              </a:rPr>
              <a:t>PEACH Roads Overview  </a:t>
            </a:r>
          </a:p>
          <a:p>
            <a:pPr lvl="1">
              <a:spcBef>
                <a:spcPts val="0"/>
              </a:spcBef>
              <a:buFontTx/>
              <a:buChar char="-"/>
            </a:pPr>
            <a:r>
              <a:rPr lang="en-US" sz="2400" b="1" dirty="0" smtClean="0">
                <a:solidFill>
                  <a:srgbClr val="92D050"/>
                </a:solidFill>
                <a:latin typeface="Calibri" pitchFamily="34" charset="0"/>
                <a:cs typeface="Calibri" pitchFamily="34" charset="0"/>
              </a:rPr>
              <a:t>Transportation Sustainability Rating Systems </a:t>
            </a:r>
          </a:p>
          <a:p>
            <a:pPr lvl="1">
              <a:spcBef>
                <a:spcPts val="0"/>
              </a:spcBef>
              <a:buFontTx/>
              <a:buChar char="-"/>
            </a:pPr>
            <a:r>
              <a:rPr lang="en-US" sz="2400" b="1" dirty="0" smtClean="0">
                <a:solidFill>
                  <a:srgbClr val="92D050"/>
                </a:solidFill>
                <a:latin typeface="Calibri" pitchFamily="34" charset="0"/>
                <a:cs typeface="Calibri" pitchFamily="34" charset="0"/>
              </a:rPr>
              <a:t>Old School, New School – This Place, That Place</a:t>
            </a:r>
          </a:p>
          <a:p>
            <a:pPr lvl="1">
              <a:spcBef>
                <a:spcPts val="0"/>
              </a:spcBef>
              <a:buFontTx/>
              <a:buChar char="-"/>
            </a:pPr>
            <a:r>
              <a:rPr lang="en-US" sz="2400" b="1" dirty="0" smtClean="0">
                <a:solidFill>
                  <a:srgbClr val="92D050"/>
                </a:solidFill>
                <a:latin typeface="Calibri" pitchFamily="34" charset="0"/>
                <a:cs typeface="Calibri" pitchFamily="34" charset="0"/>
              </a:rPr>
              <a:t>Transit-Oriented Development:  The Key to Smart Growth</a:t>
            </a:r>
          </a:p>
          <a:p>
            <a:pPr>
              <a:lnSpc>
                <a:spcPct val="100000"/>
              </a:lnSpc>
              <a:buFontTx/>
              <a:buChar char="-"/>
            </a:pPr>
            <a:endParaRPr lang="en-US" sz="2400" b="1" dirty="0">
              <a:solidFill>
                <a:srgbClr val="92D050"/>
              </a:solidFill>
              <a:latin typeface="Calibri" pitchFamily="34" charset="0"/>
              <a:cs typeface="Calibri" pitchFamily="34" charset="0"/>
            </a:endParaRPr>
          </a:p>
          <a:p>
            <a:pPr>
              <a:lnSpc>
                <a:spcPct val="100000"/>
              </a:lnSpc>
              <a:buFontTx/>
              <a:buChar char="-"/>
            </a:pPr>
            <a:r>
              <a:rPr lang="en-US" sz="2400" b="1" dirty="0" smtClean="0">
                <a:solidFill>
                  <a:srgbClr val="92D050"/>
                </a:solidFill>
                <a:latin typeface="Calibri" pitchFamily="34" charset="0"/>
                <a:cs typeface="Calibri" pitchFamily="34" charset="0"/>
              </a:rPr>
              <a:t>What We Know For Sure</a:t>
            </a:r>
          </a:p>
        </p:txBody>
      </p:sp>
      <p:sp>
        <p:nvSpPr>
          <p:cNvPr id="3" name="Text Placeholder 2"/>
          <p:cNvSpPr>
            <a:spLocks noGrp="1"/>
          </p:cNvSpPr>
          <p:nvPr>
            <p:ph type="body" sz="quarter" idx="11"/>
          </p:nvPr>
        </p:nvSpPr>
        <p:spPr/>
        <p:txBody>
          <a:bodyPr/>
          <a:lstStyle/>
          <a:p>
            <a:r>
              <a:rPr lang="en-US" sz="3600" b="1" dirty="0" smtClean="0">
                <a:latin typeface="Calibri" pitchFamily="34" charset="0"/>
                <a:cs typeface="Calibri" pitchFamily="34" charset="0"/>
              </a:rPr>
              <a:t>Today’s Session</a:t>
            </a:r>
            <a:endParaRPr lang="en-US" sz="3600" b="1" dirty="0">
              <a:latin typeface="Calibri" pitchFamily="34" charset="0"/>
              <a:cs typeface="Calibri" pitchFamily="34" charset="0"/>
            </a:endParaRPr>
          </a:p>
        </p:txBody>
      </p:sp>
    </p:spTree>
    <p:extLst>
      <p:ext uri="{BB962C8B-B14F-4D97-AF65-F5344CB8AC3E}">
        <p14:creationId xmlns:p14="http://schemas.microsoft.com/office/powerpoint/2010/main" xmlns="" val="42933748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457200" y="150813"/>
            <a:ext cx="7294728" cy="839787"/>
          </a:xfrm>
        </p:spPr>
        <p:txBody>
          <a:bodyPr/>
          <a:lstStyle/>
          <a:p>
            <a:r>
              <a:rPr lang="en-US" dirty="0" smtClean="0">
                <a:ln w="1905">
                  <a:solidFill>
                    <a:schemeClr val="tx1">
                      <a:lumMod val="75000"/>
                      <a:lumOff val="25000"/>
                    </a:schemeClr>
                  </a:solidFill>
                </a:ln>
                <a:effectLst>
                  <a:innerShdw blurRad="69850" dist="43180" dir="5400000">
                    <a:srgbClr val="000000">
                      <a:alpha val="65000"/>
                    </a:srgbClr>
                  </a:innerShdw>
                </a:effectLst>
              </a:rPr>
              <a:t>Why Evaluate the Different Sustainability Rating Systems?</a:t>
            </a:r>
            <a:endParaRPr lang="en-US" dirty="0" smtClean="0"/>
          </a:p>
        </p:txBody>
      </p:sp>
      <p:sp>
        <p:nvSpPr>
          <p:cNvPr id="57347" name="Content Placeholder 2"/>
          <p:cNvSpPr>
            <a:spLocks noGrp="1"/>
          </p:cNvSpPr>
          <p:nvPr>
            <p:ph idx="1"/>
          </p:nvPr>
        </p:nvSpPr>
        <p:spPr>
          <a:xfrm>
            <a:off x="228600" y="1219200"/>
            <a:ext cx="7864522" cy="5235575"/>
          </a:xfrm>
        </p:spPr>
        <p:txBody>
          <a:bodyPr/>
          <a:lstStyle/>
          <a:p>
            <a:r>
              <a:rPr lang="en-US" sz="2600" dirty="0" smtClean="0"/>
              <a:t>Better understand the different systems</a:t>
            </a:r>
          </a:p>
          <a:p>
            <a:r>
              <a:rPr lang="en-US" sz="2600" dirty="0" smtClean="0"/>
              <a:t>Can systems handle “real world” situations and tradeoffs?</a:t>
            </a:r>
          </a:p>
          <a:p>
            <a:r>
              <a:rPr lang="en-US" sz="2600" dirty="0" smtClean="0"/>
              <a:t>How do different systems handle different types of projects?</a:t>
            </a:r>
          </a:p>
          <a:p>
            <a:r>
              <a:rPr lang="en-US" sz="2600" dirty="0" smtClean="0"/>
              <a:t>Are there common trends among the different rating systems?</a:t>
            </a:r>
          </a:p>
          <a:p>
            <a:r>
              <a:rPr lang="en-US" sz="2600" dirty="0" smtClean="0"/>
              <a:t>Are these systems sensitive to relatively small scale traffic engineering type projects?</a:t>
            </a:r>
          </a:p>
          <a:p>
            <a:endParaRPr lang="en-US" sz="2800" dirty="0" smtClean="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Various Sustainability Rating Systems</a:t>
            </a:r>
            <a:endParaRPr lang="en-US" dirty="0"/>
          </a:p>
        </p:txBody>
      </p:sp>
      <p:sp>
        <p:nvSpPr>
          <p:cNvPr id="3" name="Content Placeholder 2"/>
          <p:cNvSpPr>
            <a:spLocks noGrp="1"/>
          </p:cNvSpPr>
          <p:nvPr>
            <p:ph idx="1"/>
          </p:nvPr>
        </p:nvSpPr>
        <p:spPr>
          <a:xfrm>
            <a:off x="1" y="1343422"/>
            <a:ext cx="8093122" cy="5111750"/>
          </a:xfrm>
        </p:spPr>
        <p:txBody>
          <a:bodyPr/>
          <a:lstStyle/>
          <a:p>
            <a:r>
              <a:rPr lang="en-US" sz="2800" dirty="0" smtClean="0"/>
              <a:t>National Level</a:t>
            </a:r>
          </a:p>
          <a:p>
            <a:pPr lvl="1"/>
            <a:r>
              <a:rPr lang="en-US" sz="2400" dirty="0" smtClean="0"/>
              <a:t>Invest – FHWA</a:t>
            </a:r>
          </a:p>
          <a:p>
            <a:pPr lvl="1"/>
            <a:r>
              <a:rPr lang="en-US" sz="2400" dirty="0" smtClean="0"/>
              <a:t>Envision – Institute for Sustainable Infrastructure &amp; Harvard</a:t>
            </a:r>
          </a:p>
          <a:p>
            <a:pPr lvl="1"/>
            <a:r>
              <a:rPr lang="en-US" sz="2400" dirty="0" smtClean="0"/>
              <a:t>LEED ND – US Green Building Council</a:t>
            </a:r>
          </a:p>
          <a:p>
            <a:r>
              <a:rPr lang="en-US" sz="2800" dirty="0" smtClean="0"/>
              <a:t>State Level</a:t>
            </a:r>
          </a:p>
          <a:p>
            <a:pPr lvl="1"/>
            <a:r>
              <a:rPr lang="en-US" sz="2400" dirty="0" smtClean="0"/>
              <a:t>Greenroads – Washington DOT, U of Washington &amp; CH2M Hill</a:t>
            </a:r>
          </a:p>
          <a:p>
            <a:pPr lvl="1"/>
            <a:r>
              <a:rPr lang="en-US" sz="2400" dirty="0" smtClean="0"/>
              <a:t>GreenLites – NY State DOT</a:t>
            </a:r>
          </a:p>
          <a:p>
            <a:pPr lvl="1"/>
            <a:r>
              <a:rPr lang="en-US" sz="2400" dirty="0" smtClean="0"/>
              <a:t>I-Last – Illinois DOT</a:t>
            </a:r>
          </a:p>
          <a:p>
            <a:r>
              <a:rPr lang="en-US" sz="2800" dirty="0" smtClean="0"/>
              <a:t>Local</a:t>
            </a:r>
          </a:p>
          <a:p>
            <a:pPr lvl="1"/>
            <a:r>
              <a:rPr lang="en-US" sz="2400" dirty="0" smtClean="0"/>
              <a:t>Peach Roads – Cobb County, GA (based on GreenLites)</a:t>
            </a:r>
          </a:p>
          <a:p>
            <a:pPr lvl="1"/>
            <a:r>
              <a:rPr lang="en-US" sz="2400" dirty="0" smtClean="0"/>
              <a:t>STARS – Portland, OR</a:t>
            </a:r>
          </a:p>
          <a:p>
            <a:pPr lvl="1"/>
            <a:endParaRPr lang="en-US" sz="2400" dirty="0"/>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Various Sustainability Rating Systems</a:t>
            </a:r>
            <a:endParaRPr lang="en-US" dirty="0"/>
          </a:p>
        </p:txBody>
      </p:sp>
      <p:sp>
        <p:nvSpPr>
          <p:cNvPr id="3" name="Content Placeholder 2"/>
          <p:cNvSpPr>
            <a:spLocks noGrp="1"/>
          </p:cNvSpPr>
          <p:nvPr>
            <p:ph idx="1"/>
          </p:nvPr>
        </p:nvSpPr>
        <p:spPr>
          <a:xfrm>
            <a:off x="1" y="1343422"/>
            <a:ext cx="8093122" cy="5111750"/>
          </a:xfrm>
        </p:spPr>
        <p:txBody>
          <a:bodyPr/>
          <a:lstStyle/>
          <a:p>
            <a:r>
              <a:rPr lang="en-US" sz="2800" dirty="0" smtClean="0"/>
              <a:t>National Level</a:t>
            </a:r>
          </a:p>
          <a:p>
            <a:pPr lvl="1"/>
            <a:r>
              <a:rPr lang="en-US" sz="2400" u="sng" dirty="0" smtClean="0"/>
              <a:t>Invest – FHWA</a:t>
            </a:r>
          </a:p>
          <a:p>
            <a:pPr lvl="1"/>
            <a:r>
              <a:rPr lang="en-US" sz="2400" u="sng" dirty="0" smtClean="0"/>
              <a:t>Envision – Institute for Sustainable Infrastructure &amp; Harvard</a:t>
            </a:r>
          </a:p>
          <a:p>
            <a:pPr lvl="1"/>
            <a:r>
              <a:rPr lang="en-US" sz="2400" dirty="0" smtClean="0">
                <a:solidFill>
                  <a:schemeClr val="bg1">
                    <a:lumMod val="50000"/>
                    <a:lumOff val="50000"/>
                  </a:schemeClr>
                </a:solidFill>
              </a:rPr>
              <a:t>LEED ND – US Green Building Council</a:t>
            </a:r>
          </a:p>
          <a:p>
            <a:r>
              <a:rPr lang="en-US" sz="2800" dirty="0" smtClean="0"/>
              <a:t>State Level</a:t>
            </a:r>
          </a:p>
          <a:p>
            <a:pPr lvl="1"/>
            <a:r>
              <a:rPr lang="en-US" sz="2400" u="sng" dirty="0" smtClean="0"/>
              <a:t>Greenroads – Washington DOT, U of Washington &amp; CH2M Hill</a:t>
            </a:r>
          </a:p>
          <a:p>
            <a:pPr lvl="1"/>
            <a:r>
              <a:rPr lang="en-US" sz="2400" dirty="0" smtClean="0">
                <a:solidFill>
                  <a:schemeClr val="bg1">
                    <a:lumMod val="50000"/>
                    <a:lumOff val="50000"/>
                  </a:schemeClr>
                </a:solidFill>
              </a:rPr>
              <a:t>GreenLites – NY State DOT</a:t>
            </a:r>
          </a:p>
          <a:p>
            <a:pPr lvl="1"/>
            <a:r>
              <a:rPr lang="en-US" sz="2400" dirty="0" smtClean="0">
                <a:solidFill>
                  <a:schemeClr val="bg1">
                    <a:lumMod val="50000"/>
                    <a:lumOff val="50000"/>
                  </a:schemeClr>
                </a:solidFill>
              </a:rPr>
              <a:t>I-Last – Illinois DOT</a:t>
            </a:r>
          </a:p>
          <a:p>
            <a:r>
              <a:rPr lang="en-US" sz="2800" dirty="0" smtClean="0"/>
              <a:t>Local</a:t>
            </a:r>
          </a:p>
          <a:p>
            <a:pPr lvl="1"/>
            <a:r>
              <a:rPr lang="en-US" sz="2400" u="sng" dirty="0" smtClean="0"/>
              <a:t>Peach Roads – Cobb County, GA (based on GreenLites)</a:t>
            </a:r>
          </a:p>
          <a:p>
            <a:pPr lvl="1"/>
            <a:r>
              <a:rPr lang="en-US" sz="2400" dirty="0" smtClean="0">
                <a:solidFill>
                  <a:schemeClr val="bg1">
                    <a:lumMod val="50000"/>
                    <a:lumOff val="50000"/>
                  </a:schemeClr>
                </a:solidFill>
              </a:rPr>
              <a:t>STARS – Portland, OR</a:t>
            </a:r>
          </a:p>
          <a:p>
            <a:pPr lvl="1"/>
            <a:endParaRPr lang="en-US" sz="2400" dirty="0"/>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4"/>
          <p:cNvSpPr>
            <a:spLocks noGrp="1"/>
          </p:cNvSpPr>
          <p:nvPr>
            <p:ph type="title"/>
          </p:nvPr>
        </p:nvSpPr>
        <p:spPr>
          <a:xfrm>
            <a:off x="457200" y="9525"/>
            <a:ext cx="7239000" cy="1143000"/>
          </a:xfrm>
        </p:spPr>
        <p:txBody>
          <a:bodyPr/>
          <a:lstStyle/>
          <a:p>
            <a:r>
              <a:rPr lang="en-US" dirty="0" smtClean="0"/>
              <a:t>Comparison of Transportation Sustainability Rating Systems</a:t>
            </a:r>
          </a:p>
        </p:txBody>
      </p:sp>
      <p:sp>
        <p:nvSpPr>
          <p:cNvPr id="6147" name="Content Placeholder 5"/>
          <p:cNvSpPr>
            <a:spLocks noGrp="1"/>
          </p:cNvSpPr>
          <p:nvPr>
            <p:ph idx="4294967295"/>
          </p:nvPr>
        </p:nvSpPr>
        <p:spPr>
          <a:xfrm>
            <a:off x="415925" y="1377950"/>
            <a:ext cx="7388006" cy="4084638"/>
          </a:xfrm>
        </p:spPr>
        <p:txBody>
          <a:bodyPr/>
          <a:lstStyle/>
          <a:p>
            <a:r>
              <a:rPr lang="en-US" dirty="0" smtClean="0">
                <a:solidFill>
                  <a:schemeClr val="bg1">
                    <a:lumMod val="50000"/>
                    <a:lumOff val="50000"/>
                  </a:schemeClr>
                </a:solidFill>
              </a:rPr>
              <a:t>Introduction</a:t>
            </a:r>
          </a:p>
          <a:p>
            <a:r>
              <a:rPr lang="en-US" dirty="0" smtClean="0"/>
              <a:t>Evaluation of four rating systems</a:t>
            </a:r>
          </a:p>
          <a:p>
            <a:r>
              <a:rPr lang="en-US" dirty="0" smtClean="0">
                <a:solidFill>
                  <a:schemeClr val="bg1">
                    <a:lumMod val="50000"/>
                    <a:lumOff val="50000"/>
                  </a:schemeClr>
                </a:solidFill>
              </a:rPr>
              <a:t>Six projects</a:t>
            </a:r>
          </a:p>
          <a:p>
            <a:r>
              <a:rPr lang="en-US" dirty="0" smtClean="0">
                <a:solidFill>
                  <a:schemeClr val="bg1">
                    <a:lumMod val="50000"/>
                    <a:lumOff val="50000"/>
                  </a:schemeClr>
                </a:solidFill>
              </a:rPr>
              <a:t>Comparison of rating systems &amp; projects</a:t>
            </a:r>
          </a:p>
          <a:p>
            <a:r>
              <a:rPr lang="en-US" dirty="0" smtClean="0">
                <a:solidFill>
                  <a:schemeClr val="bg1">
                    <a:lumMod val="50000"/>
                    <a:lumOff val="50000"/>
                  </a:schemeClr>
                </a:solidFill>
              </a:rPr>
              <a:t>Conclusions</a:t>
            </a:r>
          </a:p>
          <a:p>
            <a:r>
              <a:rPr lang="en-US" dirty="0" smtClean="0">
                <a:solidFill>
                  <a:schemeClr val="bg1">
                    <a:lumMod val="50000"/>
                    <a:lumOff val="50000"/>
                  </a:schemeClr>
                </a:solidFill>
              </a:rPr>
              <a:t>Questions</a:t>
            </a: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239000" cy="805218"/>
          </a:xfrm>
        </p:spPr>
        <p:txBody>
          <a:bodyPr/>
          <a:lstStyle/>
          <a:p>
            <a:r>
              <a:rPr lang="en-US" dirty="0" smtClean="0"/>
              <a:t>Points Breakdown</a:t>
            </a:r>
            <a:endParaRPr lang="en-US" dirty="0"/>
          </a:p>
        </p:txBody>
      </p:sp>
      <p:sp>
        <p:nvSpPr>
          <p:cNvPr id="3" name="Content Placeholder 2"/>
          <p:cNvSpPr>
            <a:spLocks noGrp="1"/>
          </p:cNvSpPr>
          <p:nvPr>
            <p:ph idx="1"/>
          </p:nvPr>
        </p:nvSpPr>
        <p:spPr>
          <a:xfrm>
            <a:off x="150091" y="873457"/>
            <a:ext cx="7584873" cy="5984543"/>
          </a:xfrm>
        </p:spPr>
        <p:txBody>
          <a:bodyPr/>
          <a:lstStyle/>
          <a:p>
            <a:r>
              <a:rPr lang="en-US" sz="2800" dirty="0" smtClean="0"/>
              <a:t>Traffic Related Categories</a:t>
            </a:r>
          </a:p>
          <a:p>
            <a:pPr lvl="1"/>
            <a:r>
              <a:rPr lang="en-US" sz="2000" dirty="0" smtClean="0"/>
              <a:t>Transportation Planning</a:t>
            </a:r>
          </a:p>
          <a:p>
            <a:pPr lvl="1"/>
            <a:r>
              <a:rPr lang="en-US" sz="2000" dirty="0" smtClean="0"/>
              <a:t>Traffic Operations/ITS</a:t>
            </a:r>
          </a:p>
          <a:p>
            <a:pPr lvl="1"/>
            <a:r>
              <a:rPr lang="en-US" sz="2000" dirty="0" smtClean="0"/>
              <a:t>Multi Modal</a:t>
            </a:r>
          </a:p>
          <a:p>
            <a:pPr lvl="1"/>
            <a:r>
              <a:rPr lang="en-US" sz="2000" dirty="0" smtClean="0"/>
              <a:t>Intermodal/Truck</a:t>
            </a:r>
          </a:p>
          <a:p>
            <a:pPr lvl="1"/>
            <a:r>
              <a:rPr lang="en-US" sz="2000" dirty="0" smtClean="0"/>
              <a:t>Safety</a:t>
            </a:r>
          </a:p>
          <a:p>
            <a:pPr lvl="1"/>
            <a:r>
              <a:rPr lang="en-US" sz="2000" dirty="0" smtClean="0"/>
              <a:t>Emissions/Fuel Consumption</a:t>
            </a:r>
          </a:p>
          <a:p>
            <a:r>
              <a:rPr lang="en-US" sz="2800" dirty="0"/>
              <a:t>Roadway Related Categories</a:t>
            </a:r>
          </a:p>
          <a:p>
            <a:pPr lvl="1" eaLnBrk="1" fontAlgn="b" hangingPunct="1"/>
            <a:r>
              <a:rPr lang="en-US" sz="2000" dirty="0"/>
              <a:t>Design (Road, Bridge, Landscape)</a:t>
            </a:r>
          </a:p>
          <a:p>
            <a:pPr lvl="1" eaLnBrk="1" fontAlgn="b" hangingPunct="1"/>
            <a:r>
              <a:rPr lang="en-US" sz="2000" dirty="0"/>
              <a:t>Environment &amp; Water Quality</a:t>
            </a:r>
            <a:endParaRPr lang="en-US" sz="2000" dirty="0" smtClean="0"/>
          </a:p>
          <a:p>
            <a:r>
              <a:rPr lang="en-US" sz="2800" dirty="0" smtClean="0"/>
              <a:t>Other Disciplines</a:t>
            </a:r>
          </a:p>
          <a:p>
            <a:pPr lvl="1" eaLnBrk="1" fontAlgn="b" hangingPunct="1"/>
            <a:r>
              <a:rPr lang="en-US" sz="2000" dirty="0" smtClean="0"/>
              <a:t>Planning </a:t>
            </a:r>
            <a:endParaRPr lang="en-US" sz="2400" dirty="0" smtClean="0"/>
          </a:p>
          <a:p>
            <a:pPr lvl="1" eaLnBrk="1" fontAlgn="b" hangingPunct="1"/>
            <a:r>
              <a:rPr lang="en-US" sz="2000" dirty="0" smtClean="0"/>
              <a:t>Materials</a:t>
            </a:r>
            <a:endParaRPr lang="en-US" sz="2400" dirty="0" smtClean="0"/>
          </a:p>
          <a:p>
            <a:pPr lvl="1" eaLnBrk="1" fontAlgn="b" hangingPunct="1"/>
            <a:r>
              <a:rPr lang="en-US" sz="2000" dirty="0" smtClean="0"/>
              <a:t>Emissions/Fuel Consumption</a:t>
            </a:r>
          </a:p>
          <a:p>
            <a:pPr lvl="1" eaLnBrk="1" fontAlgn="b" hangingPunct="1"/>
            <a:r>
              <a:rPr lang="en-US" sz="2000" dirty="0" smtClean="0"/>
              <a:t>Construction Methods</a:t>
            </a:r>
            <a:endParaRPr lang="en-US" sz="2400" dirty="0"/>
          </a:p>
        </p:txBody>
      </p:sp>
    </p:spTree>
    <p:extLst>
      <p:ext uri="{BB962C8B-B14F-4D97-AF65-F5344CB8AC3E}">
        <p14:creationId xmlns:p14="http://schemas.microsoft.com/office/powerpoint/2010/main" xmlns="" val="3136831648"/>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50812" y="1343025"/>
          <a:ext cx="7655706" cy="3154045"/>
        </p:xfrm>
        <a:graphic>
          <a:graphicData uri="http://schemas.openxmlformats.org/drawingml/2006/table">
            <a:tbl>
              <a:tblPr firstRow="1" bandRow="1">
                <a:tableStyleId>{775DCB02-9BB8-47FD-8907-85C794F793BA}</a:tableStyleId>
              </a:tblPr>
              <a:tblGrid>
                <a:gridCol w="3111003"/>
                <a:gridCol w="955343"/>
                <a:gridCol w="1160060"/>
                <a:gridCol w="1241946"/>
                <a:gridCol w="1187354"/>
              </a:tblGrid>
              <a:tr h="370840">
                <a:tc>
                  <a:txBody>
                    <a:bodyPr/>
                    <a:lstStyle/>
                    <a:p>
                      <a:pPr algn="ctr"/>
                      <a:r>
                        <a:rPr lang="en-US" dirty="0" smtClean="0"/>
                        <a:t>Category</a:t>
                      </a:r>
                      <a:endParaRPr lang="en-US" dirty="0"/>
                    </a:p>
                  </a:txBody>
                  <a:tcPr anchor="b"/>
                </a:tc>
                <a:tc>
                  <a:txBody>
                    <a:bodyPr/>
                    <a:lstStyle/>
                    <a:p>
                      <a:pPr algn="ctr" fontAlgn="b"/>
                      <a:r>
                        <a:rPr lang="en-US" sz="1800" b="1" i="0" u="none" strike="noStrike" dirty="0" smtClean="0">
                          <a:solidFill>
                            <a:srgbClr val="000000"/>
                          </a:solidFill>
                          <a:latin typeface="Calibri"/>
                        </a:rPr>
                        <a:t>INVEST</a:t>
                      </a:r>
                      <a:endParaRPr lang="en-US" sz="1800" b="1" i="0" u="none" strike="noStrike" dirty="0">
                        <a:solidFill>
                          <a:srgbClr val="000000"/>
                        </a:solidFill>
                        <a:latin typeface="Calibri"/>
                      </a:endParaRPr>
                    </a:p>
                  </a:txBody>
                  <a:tcPr marL="9525" marR="9525" marT="9525" marB="0" anchor="b"/>
                </a:tc>
                <a:tc>
                  <a:txBody>
                    <a:bodyPr/>
                    <a:lstStyle/>
                    <a:p>
                      <a:pPr algn="ctr" fontAlgn="b"/>
                      <a:r>
                        <a:rPr lang="en-US" sz="1800" b="1" i="0" u="none" strike="noStrike" dirty="0">
                          <a:solidFill>
                            <a:srgbClr val="000000"/>
                          </a:solidFill>
                          <a:latin typeface="Calibri"/>
                        </a:rPr>
                        <a:t>Envision</a:t>
                      </a:r>
                    </a:p>
                  </a:txBody>
                  <a:tcPr marL="9525" marR="9525" marT="9525" marB="0" anchor="b"/>
                </a:tc>
                <a:tc>
                  <a:txBody>
                    <a:bodyPr/>
                    <a:lstStyle/>
                    <a:p>
                      <a:pPr algn="ctr" fontAlgn="b"/>
                      <a:r>
                        <a:rPr lang="en-US" sz="1800" b="1" i="0" u="none" strike="noStrike" dirty="0">
                          <a:solidFill>
                            <a:srgbClr val="000000"/>
                          </a:solidFill>
                          <a:latin typeface="Calibri"/>
                        </a:rPr>
                        <a:t>GreenRoads</a:t>
                      </a:r>
                    </a:p>
                  </a:txBody>
                  <a:tcPr marL="9525" marR="9525" marT="9525" marB="0" anchor="b"/>
                </a:tc>
                <a:tc>
                  <a:txBody>
                    <a:bodyPr/>
                    <a:lstStyle/>
                    <a:p>
                      <a:pPr algn="ctr" fontAlgn="b"/>
                      <a:r>
                        <a:rPr lang="en-US" sz="1800" b="1" i="0" u="none" strike="noStrike" dirty="0" smtClean="0">
                          <a:solidFill>
                            <a:srgbClr val="000000"/>
                          </a:solidFill>
                          <a:latin typeface="Calibri"/>
                        </a:rPr>
                        <a:t>Peach Roads</a:t>
                      </a:r>
                      <a:endParaRPr lang="en-US" sz="1800" b="1" i="0" u="none" strike="noStrike" dirty="0">
                        <a:solidFill>
                          <a:srgbClr val="000000"/>
                        </a:solidFill>
                        <a:latin typeface="Calibri"/>
                      </a:endParaRPr>
                    </a:p>
                  </a:txBody>
                  <a:tcPr marL="9525" marR="9525" marT="9525" marB="0" anchor="b"/>
                </a:tc>
              </a:tr>
              <a:tr h="370840">
                <a:tc>
                  <a:txBody>
                    <a:bodyPr/>
                    <a:lstStyle/>
                    <a:p>
                      <a:pPr algn="l" fontAlgn="b"/>
                      <a:r>
                        <a:rPr lang="en-US" sz="1600" b="0" i="0" u="none" strike="noStrike" dirty="0">
                          <a:solidFill>
                            <a:srgbClr val="000000"/>
                          </a:solidFill>
                          <a:latin typeface="Calibri"/>
                        </a:rPr>
                        <a:t>Transportation Planning</a:t>
                      </a:r>
                    </a:p>
                  </a:txBody>
                  <a:tcPr marL="9525" marR="9525" marT="9525" marB="0" anchor="b"/>
                </a:tc>
                <a:tc>
                  <a:txBody>
                    <a:bodyPr/>
                    <a:lstStyle/>
                    <a:p>
                      <a:pPr algn="ctr" fontAlgn="b"/>
                      <a:r>
                        <a:rPr lang="en-US" sz="1800" b="0" i="0" u="none" strike="noStrike">
                          <a:solidFill>
                            <a:srgbClr val="000000"/>
                          </a:solidFill>
                          <a:latin typeface="Calibri"/>
                        </a:rPr>
                        <a:t>12%</a:t>
                      </a:r>
                    </a:p>
                  </a:txBody>
                  <a:tcPr marL="9525" marR="9525" marT="9525" marB="0" anchor="b"/>
                </a:tc>
                <a:tc>
                  <a:txBody>
                    <a:bodyPr/>
                    <a:lstStyle/>
                    <a:p>
                      <a:pPr algn="ctr" fontAlgn="b"/>
                      <a:r>
                        <a:rPr lang="en-US" sz="1800" b="0" i="0" u="none" strike="noStrike">
                          <a:solidFill>
                            <a:srgbClr val="000000"/>
                          </a:solidFill>
                          <a:latin typeface="Calibri"/>
                        </a:rPr>
                        <a:t>13%</a:t>
                      </a:r>
                    </a:p>
                  </a:txBody>
                  <a:tcPr marL="9525" marR="9525" marT="9525" marB="0" anchor="b"/>
                </a:tc>
                <a:tc>
                  <a:txBody>
                    <a:bodyPr/>
                    <a:lstStyle/>
                    <a:p>
                      <a:pPr algn="ctr" fontAlgn="b"/>
                      <a:r>
                        <a:rPr lang="en-US" sz="1800" b="0" i="0" u="none" strike="noStrike">
                          <a:solidFill>
                            <a:srgbClr val="000000"/>
                          </a:solidFill>
                          <a:latin typeface="Calibri"/>
                        </a:rPr>
                        <a:t>5%</a:t>
                      </a:r>
                    </a:p>
                  </a:txBody>
                  <a:tcPr marL="9525" marR="9525" marT="9525" marB="0" anchor="b"/>
                </a:tc>
                <a:tc>
                  <a:txBody>
                    <a:bodyPr/>
                    <a:lstStyle/>
                    <a:p>
                      <a:pPr algn="ctr" fontAlgn="b"/>
                      <a:r>
                        <a:rPr lang="en-US" sz="1800" b="0" i="0" u="none" strike="noStrike">
                          <a:solidFill>
                            <a:srgbClr val="000000"/>
                          </a:solidFill>
                          <a:latin typeface="Calibri"/>
                        </a:rPr>
                        <a:t>6%</a:t>
                      </a:r>
                    </a:p>
                  </a:txBody>
                  <a:tcPr marL="9525" marR="9525" marT="9525" marB="0" anchor="b"/>
                </a:tc>
              </a:tr>
              <a:tr h="370840">
                <a:tc>
                  <a:txBody>
                    <a:bodyPr/>
                    <a:lstStyle/>
                    <a:p>
                      <a:pPr algn="l" fontAlgn="b"/>
                      <a:r>
                        <a:rPr lang="en-US" sz="1600" b="0" i="0" u="none" strike="noStrike" dirty="0">
                          <a:solidFill>
                            <a:srgbClr val="000000"/>
                          </a:solidFill>
                          <a:latin typeface="Calibri"/>
                        </a:rPr>
                        <a:t>Traffic Operations/ITS</a:t>
                      </a:r>
                    </a:p>
                  </a:txBody>
                  <a:tcPr marL="9525" marR="9525" marT="9525" marB="0" anchor="b"/>
                </a:tc>
                <a:tc>
                  <a:txBody>
                    <a:bodyPr/>
                    <a:lstStyle/>
                    <a:p>
                      <a:pPr algn="ctr" fontAlgn="b"/>
                      <a:r>
                        <a:rPr lang="en-US" sz="1800" b="0" i="0" u="none" strike="noStrike">
                          <a:solidFill>
                            <a:srgbClr val="000000"/>
                          </a:solidFill>
                          <a:latin typeface="Calibri"/>
                        </a:rPr>
                        <a:t>4%</a:t>
                      </a:r>
                    </a:p>
                  </a:txBody>
                  <a:tcPr marL="9525" marR="9525" marT="9525" marB="0" anchor="b"/>
                </a:tc>
                <a:tc>
                  <a:txBody>
                    <a:bodyPr/>
                    <a:lstStyle/>
                    <a:p>
                      <a:pPr algn="ctr" fontAlgn="b"/>
                      <a:r>
                        <a:rPr lang="en-US" sz="1800" b="0" i="0" u="none" strike="noStrike">
                          <a:solidFill>
                            <a:srgbClr val="000000"/>
                          </a:solidFill>
                          <a:latin typeface="Calibri"/>
                        </a:rPr>
                        <a:t>5%</a:t>
                      </a:r>
                    </a:p>
                  </a:txBody>
                  <a:tcPr marL="9525" marR="9525" marT="9525" marB="0" anchor="b"/>
                </a:tc>
                <a:tc>
                  <a:txBody>
                    <a:bodyPr/>
                    <a:lstStyle/>
                    <a:p>
                      <a:pPr algn="ctr" fontAlgn="b"/>
                      <a:r>
                        <a:rPr lang="en-US" sz="1800" b="0" i="0" u="none" strike="noStrike">
                          <a:solidFill>
                            <a:srgbClr val="000000"/>
                          </a:solidFill>
                          <a:latin typeface="Calibri"/>
                        </a:rPr>
                        <a:t>5%</a:t>
                      </a:r>
                    </a:p>
                  </a:txBody>
                  <a:tcPr marL="9525" marR="9525" marT="9525" marB="0" anchor="b"/>
                </a:tc>
                <a:tc>
                  <a:txBody>
                    <a:bodyPr/>
                    <a:lstStyle/>
                    <a:p>
                      <a:pPr algn="ctr" fontAlgn="b"/>
                      <a:r>
                        <a:rPr lang="en-US" sz="1800" b="0" i="0" u="none" strike="noStrike">
                          <a:solidFill>
                            <a:srgbClr val="000000"/>
                          </a:solidFill>
                          <a:latin typeface="Calibri"/>
                        </a:rPr>
                        <a:t>19%</a:t>
                      </a:r>
                    </a:p>
                  </a:txBody>
                  <a:tcPr marL="9525" marR="9525" marT="9525" marB="0" anchor="b"/>
                </a:tc>
              </a:tr>
              <a:tr h="370840">
                <a:tc>
                  <a:txBody>
                    <a:bodyPr/>
                    <a:lstStyle/>
                    <a:p>
                      <a:pPr algn="l" fontAlgn="b"/>
                      <a:r>
                        <a:rPr lang="en-US" sz="1600" b="0" i="0" u="none" strike="noStrike" dirty="0">
                          <a:solidFill>
                            <a:srgbClr val="000000"/>
                          </a:solidFill>
                          <a:latin typeface="Calibri"/>
                        </a:rPr>
                        <a:t>Multimodal (Transit, Ped and Bike)</a:t>
                      </a:r>
                    </a:p>
                  </a:txBody>
                  <a:tcPr marL="9525" marR="9525" marT="9525" marB="0" anchor="b"/>
                </a:tc>
                <a:tc>
                  <a:txBody>
                    <a:bodyPr/>
                    <a:lstStyle/>
                    <a:p>
                      <a:pPr algn="ctr" fontAlgn="b"/>
                      <a:r>
                        <a:rPr lang="en-US" sz="1800" b="0" i="0" u="none" strike="noStrike">
                          <a:solidFill>
                            <a:srgbClr val="000000"/>
                          </a:solidFill>
                          <a:latin typeface="Calibri"/>
                        </a:rPr>
                        <a:t>4%</a:t>
                      </a:r>
                    </a:p>
                  </a:txBody>
                  <a:tcPr marL="9525" marR="9525" marT="9525" marB="0" anchor="b"/>
                </a:tc>
                <a:tc>
                  <a:txBody>
                    <a:bodyPr/>
                    <a:lstStyle/>
                    <a:p>
                      <a:pPr algn="ctr" fontAlgn="b"/>
                      <a:r>
                        <a:rPr lang="en-US" sz="1800" b="0" i="0" u="none" strike="noStrike">
                          <a:solidFill>
                            <a:srgbClr val="000000"/>
                          </a:solidFill>
                          <a:latin typeface="Calibri"/>
                        </a:rPr>
                        <a:t>4%</a:t>
                      </a:r>
                    </a:p>
                  </a:txBody>
                  <a:tcPr marL="9525" marR="9525" marT="9525" marB="0" anchor="b"/>
                </a:tc>
                <a:tc>
                  <a:txBody>
                    <a:bodyPr/>
                    <a:lstStyle/>
                    <a:p>
                      <a:pPr algn="ctr" fontAlgn="b"/>
                      <a:r>
                        <a:rPr lang="en-US" sz="1800" b="0" i="0" u="none" strike="noStrike">
                          <a:solidFill>
                            <a:srgbClr val="000000"/>
                          </a:solidFill>
                          <a:latin typeface="Calibri"/>
                        </a:rPr>
                        <a:t>8%</a:t>
                      </a:r>
                    </a:p>
                  </a:txBody>
                  <a:tcPr marL="9525" marR="9525" marT="9525" marB="0" anchor="b"/>
                </a:tc>
                <a:tc>
                  <a:txBody>
                    <a:bodyPr/>
                    <a:lstStyle/>
                    <a:p>
                      <a:pPr algn="ctr" fontAlgn="b"/>
                      <a:r>
                        <a:rPr lang="en-US" sz="1800" b="0" i="0" u="none" strike="noStrike">
                          <a:solidFill>
                            <a:srgbClr val="000000"/>
                          </a:solidFill>
                          <a:latin typeface="Calibri"/>
                        </a:rPr>
                        <a:t>3%</a:t>
                      </a:r>
                    </a:p>
                  </a:txBody>
                  <a:tcPr marL="9525" marR="9525" marT="9525" marB="0" anchor="b"/>
                </a:tc>
              </a:tr>
              <a:tr h="370840">
                <a:tc>
                  <a:txBody>
                    <a:bodyPr/>
                    <a:lstStyle/>
                    <a:p>
                      <a:pPr algn="l" fontAlgn="b"/>
                      <a:r>
                        <a:rPr lang="en-US" sz="1600" b="0" i="0" u="none" strike="noStrike" dirty="0">
                          <a:solidFill>
                            <a:srgbClr val="000000"/>
                          </a:solidFill>
                          <a:latin typeface="Calibri"/>
                        </a:rPr>
                        <a:t>Intermodal/Truck</a:t>
                      </a:r>
                    </a:p>
                  </a:txBody>
                  <a:tcPr marL="9525" marR="9525" marT="9525" marB="0" anchor="b"/>
                </a:tc>
                <a:tc>
                  <a:txBody>
                    <a:bodyPr/>
                    <a:lstStyle/>
                    <a:p>
                      <a:pPr algn="ctr" fontAlgn="b"/>
                      <a:r>
                        <a:rPr lang="en-US" sz="1800" b="0" i="0" u="none" strike="noStrike">
                          <a:solidFill>
                            <a:srgbClr val="000000"/>
                          </a:solidFill>
                          <a:latin typeface="Calibri"/>
                        </a:rPr>
                        <a:t>6%</a:t>
                      </a:r>
                    </a:p>
                  </a:txBody>
                  <a:tcPr marL="9525" marR="9525" marT="9525" marB="0" anchor="b"/>
                </a:tc>
                <a:tc>
                  <a:txBody>
                    <a:bodyPr/>
                    <a:lstStyle/>
                    <a:p>
                      <a:pPr algn="ctr" fontAlgn="b"/>
                      <a:r>
                        <a:rPr lang="en-US" sz="1800" b="0" i="0" u="none" strike="noStrike">
                          <a:solidFill>
                            <a:srgbClr val="000000"/>
                          </a:solidFill>
                          <a:latin typeface="Calibri"/>
                        </a:rPr>
                        <a:t>0%</a:t>
                      </a:r>
                    </a:p>
                  </a:txBody>
                  <a:tcPr marL="9525" marR="9525" marT="9525" marB="0" anchor="b"/>
                </a:tc>
                <a:tc>
                  <a:txBody>
                    <a:bodyPr/>
                    <a:lstStyle/>
                    <a:p>
                      <a:pPr algn="ctr" fontAlgn="b"/>
                      <a:r>
                        <a:rPr lang="en-US" sz="1800" b="0" i="0" u="none" strike="noStrike">
                          <a:solidFill>
                            <a:srgbClr val="000000"/>
                          </a:solidFill>
                          <a:latin typeface="Calibri"/>
                        </a:rPr>
                        <a:t>0%</a:t>
                      </a:r>
                    </a:p>
                  </a:txBody>
                  <a:tcPr marL="9525" marR="9525" marT="9525" marB="0" anchor="b"/>
                </a:tc>
                <a:tc>
                  <a:txBody>
                    <a:bodyPr/>
                    <a:lstStyle/>
                    <a:p>
                      <a:pPr algn="ctr" fontAlgn="b"/>
                      <a:r>
                        <a:rPr lang="en-US" sz="1800" b="0" i="0" u="none" strike="noStrike">
                          <a:solidFill>
                            <a:srgbClr val="000000"/>
                          </a:solidFill>
                          <a:latin typeface="Calibri"/>
                        </a:rPr>
                        <a:t>2%</a:t>
                      </a:r>
                    </a:p>
                  </a:txBody>
                  <a:tcPr marL="9525" marR="9525" marT="9525" marB="0" anchor="b"/>
                </a:tc>
              </a:tr>
              <a:tr h="370840">
                <a:tc>
                  <a:txBody>
                    <a:bodyPr/>
                    <a:lstStyle/>
                    <a:p>
                      <a:pPr algn="l" fontAlgn="b"/>
                      <a:r>
                        <a:rPr lang="en-US" sz="1600" b="0" i="0" u="none" strike="noStrike" dirty="0">
                          <a:solidFill>
                            <a:srgbClr val="000000"/>
                          </a:solidFill>
                          <a:latin typeface="Calibri"/>
                        </a:rPr>
                        <a:t>Safety</a:t>
                      </a:r>
                    </a:p>
                  </a:txBody>
                  <a:tcPr marL="9525" marR="9525" marT="9525" marB="0" anchor="b"/>
                </a:tc>
                <a:tc>
                  <a:txBody>
                    <a:bodyPr/>
                    <a:lstStyle/>
                    <a:p>
                      <a:pPr algn="ctr" fontAlgn="b"/>
                      <a:r>
                        <a:rPr lang="en-US" sz="1800" b="0" i="0" u="none" strike="noStrike">
                          <a:solidFill>
                            <a:srgbClr val="000000"/>
                          </a:solidFill>
                          <a:latin typeface="Calibri"/>
                        </a:rPr>
                        <a:t>9%</a:t>
                      </a:r>
                    </a:p>
                  </a:txBody>
                  <a:tcPr marL="9525" marR="9525" marT="9525" marB="0" anchor="b"/>
                </a:tc>
                <a:tc>
                  <a:txBody>
                    <a:bodyPr/>
                    <a:lstStyle/>
                    <a:p>
                      <a:pPr algn="ctr" fontAlgn="b"/>
                      <a:r>
                        <a:rPr lang="en-US" sz="1800" b="0" i="0" u="none" strike="noStrike">
                          <a:solidFill>
                            <a:srgbClr val="000000"/>
                          </a:solidFill>
                          <a:latin typeface="Calibri"/>
                        </a:rPr>
                        <a:t>2%</a:t>
                      </a:r>
                    </a:p>
                  </a:txBody>
                  <a:tcPr marL="9525" marR="9525" marT="9525" marB="0" anchor="b"/>
                </a:tc>
                <a:tc>
                  <a:txBody>
                    <a:bodyPr/>
                    <a:lstStyle/>
                    <a:p>
                      <a:pPr algn="ctr" fontAlgn="b"/>
                      <a:r>
                        <a:rPr lang="en-US" sz="1800" b="0" i="0" u="none" strike="noStrike">
                          <a:solidFill>
                            <a:srgbClr val="000000"/>
                          </a:solidFill>
                          <a:latin typeface="Calibri"/>
                        </a:rPr>
                        <a:t>2%</a:t>
                      </a:r>
                    </a:p>
                  </a:txBody>
                  <a:tcPr marL="9525" marR="9525" marT="9525" marB="0" anchor="b"/>
                </a:tc>
                <a:tc>
                  <a:txBody>
                    <a:bodyPr/>
                    <a:lstStyle/>
                    <a:p>
                      <a:pPr algn="ctr" fontAlgn="b"/>
                      <a:r>
                        <a:rPr lang="en-US" sz="1800" b="0" i="0" u="none" strike="noStrike">
                          <a:solidFill>
                            <a:srgbClr val="000000"/>
                          </a:solidFill>
                          <a:latin typeface="Calibri"/>
                        </a:rPr>
                        <a:t>0%</a:t>
                      </a:r>
                    </a:p>
                  </a:txBody>
                  <a:tcPr marL="9525" marR="9525" marT="9525" marB="0" anchor="b"/>
                </a:tc>
              </a:tr>
              <a:tr h="370840">
                <a:tc>
                  <a:txBody>
                    <a:bodyPr/>
                    <a:lstStyle/>
                    <a:p>
                      <a:pPr algn="l" fontAlgn="b"/>
                      <a:r>
                        <a:rPr lang="en-US" sz="1600" b="0" i="0" u="none" strike="noStrike" dirty="0" smtClean="0">
                          <a:solidFill>
                            <a:srgbClr val="000000"/>
                          </a:solidFill>
                          <a:latin typeface="Calibri"/>
                        </a:rPr>
                        <a:t>Emissions/Fuel </a:t>
                      </a:r>
                      <a:r>
                        <a:rPr lang="en-US" sz="1600" b="0" i="0" u="none" strike="noStrike" dirty="0">
                          <a:solidFill>
                            <a:srgbClr val="000000"/>
                          </a:solidFill>
                          <a:latin typeface="Calibri"/>
                        </a:rPr>
                        <a:t>Consumption - Traffic</a:t>
                      </a:r>
                    </a:p>
                  </a:txBody>
                  <a:tcPr marL="9525" marR="9525" marT="9525" marB="0" anchor="b"/>
                </a:tc>
                <a:tc>
                  <a:txBody>
                    <a:bodyPr/>
                    <a:lstStyle/>
                    <a:p>
                      <a:pPr algn="ctr" fontAlgn="b"/>
                      <a:r>
                        <a:rPr lang="en-US" sz="1800" b="0" i="0" u="none" strike="noStrike">
                          <a:solidFill>
                            <a:srgbClr val="000000"/>
                          </a:solidFill>
                          <a:latin typeface="Calibri"/>
                        </a:rPr>
                        <a:t>0%</a:t>
                      </a:r>
                    </a:p>
                  </a:txBody>
                  <a:tcPr marL="9525" marR="9525" marT="9525" marB="0" anchor="b"/>
                </a:tc>
                <a:tc>
                  <a:txBody>
                    <a:bodyPr/>
                    <a:lstStyle/>
                    <a:p>
                      <a:pPr algn="ctr" fontAlgn="b"/>
                      <a:r>
                        <a:rPr lang="en-US" sz="1800" b="0" i="0" u="none" strike="noStrike">
                          <a:solidFill>
                            <a:srgbClr val="000000"/>
                          </a:solidFill>
                          <a:latin typeface="Calibri"/>
                        </a:rPr>
                        <a:t>5%</a:t>
                      </a:r>
                    </a:p>
                  </a:txBody>
                  <a:tcPr marL="9525" marR="9525" marT="9525" marB="0" anchor="b"/>
                </a:tc>
                <a:tc>
                  <a:txBody>
                    <a:bodyPr/>
                    <a:lstStyle/>
                    <a:p>
                      <a:pPr algn="ctr" fontAlgn="b"/>
                      <a:r>
                        <a:rPr lang="en-US" sz="1800" b="0" i="0" u="none" strike="noStrike">
                          <a:solidFill>
                            <a:srgbClr val="000000"/>
                          </a:solidFill>
                          <a:latin typeface="Calibri"/>
                        </a:rPr>
                        <a:t>4%</a:t>
                      </a:r>
                    </a:p>
                  </a:txBody>
                  <a:tcPr marL="9525" marR="9525" marT="9525" marB="0" anchor="b"/>
                </a:tc>
                <a:tc>
                  <a:txBody>
                    <a:bodyPr/>
                    <a:lstStyle/>
                    <a:p>
                      <a:pPr algn="ctr" fontAlgn="b"/>
                      <a:r>
                        <a:rPr lang="en-US" sz="1800" b="0" i="0" u="none" strike="noStrike">
                          <a:solidFill>
                            <a:srgbClr val="000000"/>
                          </a:solidFill>
                          <a:latin typeface="Calibri"/>
                        </a:rPr>
                        <a:t>2%</a:t>
                      </a:r>
                    </a:p>
                  </a:txBody>
                  <a:tcPr marL="9525" marR="9525" marT="9525" marB="0" anchor="b"/>
                </a:tc>
              </a:tr>
              <a:tr h="370840">
                <a:tc>
                  <a:txBody>
                    <a:bodyPr/>
                    <a:lstStyle/>
                    <a:p>
                      <a:pPr algn="l" fontAlgn="b"/>
                      <a:r>
                        <a:rPr lang="en-US" sz="1600" b="0" i="0" u="none" strike="noStrike" dirty="0" smtClean="0">
                          <a:solidFill>
                            <a:srgbClr val="000000"/>
                          </a:solidFill>
                          <a:latin typeface="Calibri"/>
                        </a:rPr>
                        <a:t>Traffic Engineering Related Total</a:t>
                      </a:r>
                      <a:endParaRPr lang="en-US" sz="1600" b="0" i="0" u="none" strike="noStrike" dirty="0">
                        <a:solidFill>
                          <a:srgbClr val="000000"/>
                        </a:solidFill>
                        <a:latin typeface="Calibri"/>
                      </a:endParaRPr>
                    </a:p>
                  </a:txBody>
                  <a:tcPr marL="9525" marR="9525" marT="9525" marB="0" anchor="b"/>
                </a:tc>
                <a:tc>
                  <a:txBody>
                    <a:bodyPr/>
                    <a:lstStyle/>
                    <a:p>
                      <a:pPr algn="ctr" fontAlgn="b"/>
                      <a:r>
                        <a:rPr lang="en-US" sz="1800" b="0" i="0" u="none" strike="noStrike" dirty="0">
                          <a:solidFill>
                            <a:srgbClr val="000000"/>
                          </a:solidFill>
                          <a:latin typeface="Calibri"/>
                        </a:rPr>
                        <a:t>35%</a:t>
                      </a:r>
                    </a:p>
                  </a:txBody>
                  <a:tcPr marL="9525" marR="9525" marT="9525" marB="0" anchor="b"/>
                </a:tc>
                <a:tc>
                  <a:txBody>
                    <a:bodyPr/>
                    <a:lstStyle/>
                    <a:p>
                      <a:pPr algn="ctr" fontAlgn="b"/>
                      <a:r>
                        <a:rPr lang="en-US" sz="1800" b="0" i="0" u="none" strike="noStrike" dirty="0">
                          <a:solidFill>
                            <a:srgbClr val="000000"/>
                          </a:solidFill>
                          <a:latin typeface="Calibri"/>
                        </a:rPr>
                        <a:t>29%</a:t>
                      </a:r>
                    </a:p>
                  </a:txBody>
                  <a:tcPr marL="9525" marR="9525" marT="9525" marB="0" anchor="b"/>
                </a:tc>
                <a:tc>
                  <a:txBody>
                    <a:bodyPr/>
                    <a:lstStyle/>
                    <a:p>
                      <a:pPr algn="ctr" fontAlgn="b"/>
                      <a:r>
                        <a:rPr lang="en-US" sz="1800" b="0" i="0" u="none" strike="noStrike" dirty="0">
                          <a:solidFill>
                            <a:srgbClr val="000000"/>
                          </a:solidFill>
                          <a:latin typeface="Calibri"/>
                        </a:rPr>
                        <a:t>24%</a:t>
                      </a:r>
                    </a:p>
                  </a:txBody>
                  <a:tcPr marL="9525" marR="9525" marT="9525" marB="0" anchor="b"/>
                </a:tc>
                <a:tc>
                  <a:txBody>
                    <a:bodyPr/>
                    <a:lstStyle/>
                    <a:p>
                      <a:pPr algn="ctr" fontAlgn="b"/>
                      <a:r>
                        <a:rPr lang="en-US" sz="1800" b="0" i="0" u="none" strike="noStrike" dirty="0">
                          <a:solidFill>
                            <a:srgbClr val="000000"/>
                          </a:solidFill>
                          <a:latin typeface="Calibri"/>
                        </a:rPr>
                        <a:t>32%</a:t>
                      </a:r>
                    </a:p>
                  </a:txBody>
                  <a:tcPr marL="9525" marR="9525" marT="9525" marB="0" anchor="b"/>
                </a:tc>
              </a:tr>
            </a:tbl>
          </a:graphicData>
        </a:graphic>
      </p:graphicFrame>
      <p:sp>
        <p:nvSpPr>
          <p:cNvPr id="7" name="Title 1"/>
          <p:cNvSpPr>
            <a:spLocks noGrp="1"/>
          </p:cNvSpPr>
          <p:nvPr>
            <p:ph type="title"/>
          </p:nvPr>
        </p:nvSpPr>
        <p:spPr>
          <a:xfrm>
            <a:off x="0" y="0"/>
            <a:ext cx="7696200" cy="928048"/>
          </a:xfrm>
        </p:spPr>
        <p:txBody>
          <a:bodyPr/>
          <a:lstStyle/>
          <a:p>
            <a:pPr algn="ctr"/>
            <a:r>
              <a:rPr lang="en-US" dirty="0" smtClean="0"/>
              <a:t>Points Breakdown – Traffic Engineering Related</a:t>
            </a:r>
            <a:endParaRPr lang="en-US" dirty="0"/>
          </a:p>
        </p:txBody>
      </p:sp>
    </p:spTree>
    <p:extLst>
      <p:ext uri="{BB962C8B-B14F-4D97-AF65-F5344CB8AC3E}">
        <p14:creationId xmlns:p14="http://schemas.microsoft.com/office/powerpoint/2010/main" xmlns="" val="2215215509"/>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70848" y="259308"/>
            <a:ext cx="7239000" cy="614149"/>
          </a:xfrm>
        </p:spPr>
        <p:txBody>
          <a:bodyPr/>
          <a:lstStyle/>
          <a:p>
            <a:pPr algn="ctr"/>
            <a:r>
              <a:rPr lang="en-US" dirty="0" smtClean="0"/>
              <a:t>Points Breakdown – Roadway Design Related</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1948837729"/>
              </p:ext>
            </p:extLst>
          </p:nvPr>
        </p:nvGraphicFramePr>
        <p:xfrm>
          <a:off x="150812" y="1343025"/>
          <a:ext cx="7655706" cy="1670685"/>
        </p:xfrm>
        <a:graphic>
          <a:graphicData uri="http://schemas.openxmlformats.org/drawingml/2006/table">
            <a:tbl>
              <a:tblPr firstRow="1" bandRow="1">
                <a:tableStyleId>{775DCB02-9BB8-47FD-8907-85C794F793BA}</a:tableStyleId>
              </a:tblPr>
              <a:tblGrid>
                <a:gridCol w="3111003"/>
                <a:gridCol w="955343"/>
                <a:gridCol w="1160060"/>
                <a:gridCol w="1241946"/>
                <a:gridCol w="1187354"/>
              </a:tblGrid>
              <a:tr h="370840">
                <a:tc>
                  <a:txBody>
                    <a:bodyPr/>
                    <a:lstStyle/>
                    <a:p>
                      <a:pPr algn="ctr"/>
                      <a:r>
                        <a:rPr lang="en-US" dirty="0" smtClean="0"/>
                        <a:t>Category</a:t>
                      </a:r>
                      <a:endParaRPr lang="en-US" dirty="0"/>
                    </a:p>
                  </a:txBody>
                  <a:tcPr anchor="b"/>
                </a:tc>
                <a:tc>
                  <a:txBody>
                    <a:bodyPr/>
                    <a:lstStyle/>
                    <a:p>
                      <a:pPr algn="ctr" fontAlgn="b"/>
                      <a:r>
                        <a:rPr lang="en-US" sz="1800" b="1" i="0" u="none" strike="noStrike" dirty="0" smtClean="0">
                          <a:solidFill>
                            <a:srgbClr val="000000"/>
                          </a:solidFill>
                          <a:latin typeface="Calibri"/>
                        </a:rPr>
                        <a:t>INVEST</a:t>
                      </a:r>
                      <a:endParaRPr lang="en-US" sz="1800" b="1" i="0" u="none" strike="noStrike" dirty="0">
                        <a:solidFill>
                          <a:srgbClr val="000000"/>
                        </a:solidFill>
                        <a:latin typeface="Calibri"/>
                      </a:endParaRPr>
                    </a:p>
                  </a:txBody>
                  <a:tcPr marL="9525" marR="9525" marT="9525" marB="0" anchor="b"/>
                </a:tc>
                <a:tc>
                  <a:txBody>
                    <a:bodyPr/>
                    <a:lstStyle/>
                    <a:p>
                      <a:pPr algn="ctr" fontAlgn="b"/>
                      <a:r>
                        <a:rPr lang="en-US" sz="1800" b="1" i="0" u="none" strike="noStrike" dirty="0">
                          <a:solidFill>
                            <a:srgbClr val="000000"/>
                          </a:solidFill>
                          <a:latin typeface="Calibri"/>
                        </a:rPr>
                        <a:t>Envision</a:t>
                      </a:r>
                    </a:p>
                  </a:txBody>
                  <a:tcPr marL="9525" marR="9525" marT="9525" marB="0" anchor="b"/>
                </a:tc>
                <a:tc>
                  <a:txBody>
                    <a:bodyPr/>
                    <a:lstStyle/>
                    <a:p>
                      <a:pPr algn="ctr" fontAlgn="b"/>
                      <a:r>
                        <a:rPr lang="en-US" sz="1800" b="1" i="0" u="none" strike="noStrike" dirty="0">
                          <a:solidFill>
                            <a:srgbClr val="000000"/>
                          </a:solidFill>
                          <a:latin typeface="Calibri"/>
                        </a:rPr>
                        <a:t>GreenRoads</a:t>
                      </a:r>
                    </a:p>
                  </a:txBody>
                  <a:tcPr marL="9525" marR="9525" marT="9525" marB="0" anchor="b"/>
                </a:tc>
                <a:tc>
                  <a:txBody>
                    <a:bodyPr/>
                    <a:lstStyle/>
                    <a:p>
                      <a:pPr algn="ctr" fontAlgn="b"/>
                      <a:r>
                        <a:rPr lang="en-US" sz="1800" b="1" i="0" u="none" strike="noStrike" dirty="0" smtClean="0">
                          <a:solidFill>
                            <a:srgbClr val="000000"/>
                          </a:solidFill>
                          <a:latin typeface="Calibri"/>
                        </a:rPr>
                        <a:t>Peach Roads</a:t>
                      </a:r>
                      <a:endParaRPr lang="en-US" sz="1800" b="1" i="0" u="none" strike="noStrike" dirty="0">
                        <a:solidFill>
                          <a:srgbClr val="000000"/>
                        </a:solidFill>
                        <a:latin typeface="Calibri"/>
                      </a:endParaRPr>
                    </a:p>
                  </a:txBody>
                  <a:tcPr marL="9525" marR="9525" marT="9525" marB="0" anchor="b"/>
                </a:tc>
              </a:tr>
              <a:tr h="370840">
                <a:tc>
                  <a:txBody>
                    <a:bodyPr/>
                    <a:lstStyle/>
                    <a:p>
                      <a:pPr algn="l" fontAlgn="b"/>
                      <a:r>
                        <a:rPr lang="en-US" sz="1600" b="0" i="0" u="none" strike="noStrike" dirty="0" smtClean="0">
                          <a:solidFill>
                            <a:srgbClr val="000000"/>
                          </a:solidFill>
                          <a:latin typeface="Calibri"/>
                        </a:rPr>
                        <a:t>Design (Road,</a:t>
                      </a:r>
                      <a:r>
                        <a:rPr lang="en-US" sz="1600" b="0" i="0" u="none" strike="noStrike" baseline="0" dirty="0" smtClean="0">
                          <a:solidFill>
                            <a:srgbClr val="000000"/>
                          </a:solidFill>
                          <a:latin typeface="Calibri"/>
                        </a:rPr>
                        <a:t> Bridge, Landscape)</a:t>
                      </a:r>
                      <a:endParaRPr lang="en-US" sz="1600" b="0" i="0" u="none" strike="noStrike" dirty="0">
                        <a:solidFill>
                          <a:srgbClr val="000000"/>
                        </a:solidFill>
                        <a:latin typeface="Calibri"/>
                      </a:endParaRPr>
                    </a:p>
                  </a:txBody>
                  <a:tcPr marL="9525" marR="9525" marT="9525" marB="0" anchor="b"/>
                </a:tc>
                <a:tc>
                  <a:txBody>
                    <a:bodyPr/>
                    <a:lstStyle/>
                    <a:p>
                      <a:pPr algn="ctr" fontAlgn="b"/>
                      <a:r>
                        <a:rPr lang="en-US" sz="1800" b="0" i="0" u="none" strike="noStrike">
                          <a:solidFill>
                            <a:srgbClr val="000000"/>
                          </a:solidFill>
                          <a:latin typeface="Calibri"/>
                        </a:rPr>
                        <a:t>8%</a:t>
                      </a:r>
                    </a:p>
                  </a:txBody>
                  <a:tcPr marL="9525" marR="9525" marT="9525" marB="0" anchor="b"/>
                </a:tc>
                <a:tc>
                  <a:txBody>
                    <a:bodyPr/>
                    <a:lstStyle/>
                    <a:p>
                      <a:pPr algn="ctr" fontAlgn="b"/>
                      <a:r>
                        <a:rPr lang="en-US" sz="1800" b="0" i="0" u="none" strike="noStrike">
                          <a:solidFill>
                            <a:srgbClr val="000000"/>
                          </a:solidFill>
                          <a:latin typeface="Calibri"/>
                        </a:rPr>
                        <a:t>10%</a:t>
                      </a:r>
                    </a:p>
                  </a:txBody>
                  <a:tcPr marL="9525" marR="9525" marT="9525" marB="0" anchor="b"/>
                </a:tc>
                <a:tc>
                  <a:txBody>
                    <a:bodyPr/>
                    <a:lstStyle/>
                    <a:p>
                      <a:pPr algn="ctr" fontAlgn="b"/>
                      <a:r>
                        <a:rPr lang="en-US" sz="1800" b="0" i="0" u="none" strike="noStrike">
                          <a:solidFill>
                            <a:srgbClr val="000000"/>
                          </a:solidFill>
                          <a:latin typeface="Calibri"/>
                        </a:rPr>
                        <a:t>13%</a:t>
                      </a:r>
                    </a:p>
                  </a:txBody>
                  <a:tcPr marL="9525" marR="9525" marT="9525" marB="0" anchor="b"/>
                </a:tc>
                <a:tc>
                  <a:txBody>
                    <a:bodyPr/>
                    <a:lstStyle/>
                    <a:p>
                      <a:pPr algn="ctr" fontAlgn="b"/>
                      <a:r>
                        <a:rPr lang="en-US" sz="1800" b="0" i="0" u="none" strike="noStrike">
                          <a:solidFill>
                            <a:srgbClr val="000000"/>
                          </a:solidFill>
                          <a:latin typeface="Calibri"/>
                        </a:rPr>
                        <a:t>30%</a:t>
                      </a:r>
                    </a:p>
                  </a:txBody>
                  <a:tcPr marL="9525" marR="9525" marT="9525" marB="0" anchor="b"/>
                </a:tc>
              </a:tr>
              <a:tr h="370840">
                <a:tc>
                  <a:txBody>
                    <a:bodyPr/>
                    <a:lstStyle/>
                    <a:p>
                      <a:pPr algn="l" fontAlgn="b"/>
                      <a:r>
                        <a:rPr lang="en-US" sz="1600" b="0" i="0" u="none" strike="noStrike" dirty="0">
                          <a:solidFill>
                            <a:srgbClr val="000000"/>
                          </a:solidFill>
                          <a:latin typeface="Calibri"/>
                        </a:rPr>
                        <a:t>Environment &amp; Water Quality</a:t>
                      </a:r>
                    </a:p>
                  </a:txBody>
                  <a:tcPr marL="9525" marR="9525" marT="9525" marB="0" anchor="b"/>
                </a:tc>
                <a:tc>
                  <a:txBody>
                    <a:bodyPr/>
                    <a:lstStyle/>
                    <a:p>
                      <a:pPr algn="ctr" fontAlgn="b"/>
                      <a:r>
                        <a:rPr lang="en-US" sz="1800" b="0" i="0" u="none" strike="noStrike">
                          <a:solidFill>
                            <a:srgbClr val="000000"/>
                          </a:solidFill>
                          <a:latin typeface="Calibri"/>
                        </a:rPr>
                        <a:t>17%</a:t>
                      </a:r>
                    </a:p>
                  </a:txBody>
                  <a:tcPr marL="9525" marR="9525" marT="9525" marB="0" anchor="b"/>
                </a:tc>
                <a:tc>
                  <a:txBody>
                    <a:bodyPr/>
                    <a:lstStyle/>
                    <a:p>
                      <a:pPr algn="ctr" fontAlgn="b"/>
                      <a:r>
                        <a:rPr lang="en-US" sz="1800" b="0" i="0" u="none" strike="noStrike">
                          <a:solidFill>
                            <a:srgbClr val="000000"/>
                          </a:solidFill>
                          <a:latin typeface="Calibri"/>
                        </a:rPr>
                        <a:t>25%</a:t>
                      </a:r>
                    </a:p>
                  </a:txBody>
                  <a:tcPr marL="9525" marR="9525" marT="9525" marB="0" anchor="b"/>
                </a:tc>
                <a:tc>
                  <a:txBody>
                    <a:bodyPr/>
                    <a:lstStyle/>
                    <a:p>
                      <a:pPr algn="ctr" fontAlgn="b"/>
                      <a:r>
                        <a:rPr lang="en-US" sz="1800" b="0" i="0" u="none" strike="noStrike">
                          <a:solidFill>
                            <a:srgbClr val="000000"/>
                          </a:solidFill>
                          <a:latin typeface="Calibri"/>
                        </a:rPr>
                        <a:t>15%</a:t>
                      </a:r>
                    </a:p>
                  </a:txBody>
                  <a:tcPr marL="9525" marR="9525" marT="9525" marB="0" anchor="b"/>
                </a:tc>
                <a:tc>
                  <a:txBody>
                    <a:bodyPr/>
                    <a:lstStyle/>
                    <a:p>
                      <a:pPr algn="ctr" fontAlgn="b"/>
                      <a:r>
                        <a:rPr lang="en-US" sz="1800" b="0" i="0" u="none" strike="noStrike">
                          <a:solidFill>
                            <a:srgbClr val="000000"/>
                          </a:solidFill>
                          <a:latin typeface="Calibri"/>
                        </a:rPr>
                        <a:t>15%</a:t>
                      </a:r>
                    </a:p>
                  </a:txBody>
                  <a:tcPr marL="9525" marR="9525" marT="9525" marB="0" anchor="b"/>
                </a:tc>
              </a:tr>
              <a:tr h="370840">
                <a:tc>
                  <a:txBody>
                    <a:bodyPr/>
                    <a:lstStyle/>
                    <a:p>
                      <a:pPr algn="l" fontAlgn="b"/>
                      <a:r>
                        <a:rPr lang="en-US" sz="1600" b="0" i="0" u="none" strike="noStrike" dirty="0" smtClean="0">
                          <a:solidFill>
                            <a:srgbClr val="000000"/>
                          </a:solidFill>
                          <a:latin typeface="Calibri"/>
                        </a:rPr>
                        <a:t>Roadway Design Total</a:t>
                      </a:r>
                      <a:endParaRPr lang="en-US" sz="1600" b="0" i="0" u="none" strike="noStrike" dirty="0">
                        <a:solidFill>
                          <a:srgbClr val="000000"/>
                        </a:solidFill>
                        <a:latin typeface="Calibri"/>
                      </a:endParaRPr>
                    </a:p>
                  </a:txBody>
                  <a:tcPr marL="9525" marR="9525" marT="9525" marB="0" anchor="b"/>
                </a:tc>
                <a:tc>
                  <a:txBody>
                    <a:bodyPr/>
                    <a:lstStyle/>
                    <a:p>
                      <a:pPr algn="ctr" fontAlgn="b"/>
                      <a:r>
                        <a:rPr lang="en-US" sz="1800" b="0" i="0" u="none" strike="noStrike" dirty="0">
                          <a:solidFill>
                            <a:srgbClr val="000000"/>
                          </a:solidFill>
                          <a:latin typeface="Calibri"/>
                        </a:rPr>
                        <a:t>2</a:t>
                      </a:r>
                      <a:r>
                        <a:rPr lang="en-US" sz="1800" b="0" i="0" u="none" strike="noStrike" dirty="0" smtClean="0">
                          <a:solidFill>
                            <a:srgbClr val="000000"/>
                          </a:solidFill>
                          <a:latin typeface="Calibri"/>
                        </a:rPr>
                        <a:t>5</a:t>
                      </a:r>
                      <a:r>
                        <a:rPr lang="en-US" sz="1800" b="0" i="0" u="none" strike="noStrike" dirty="0">
                          <a:solidFill>
                            <a:srgbClr val="000000"/>
                          </a:solidFill>
                          <a:latin typeface="Calibri"/>
                        </a:rPr>
                        <a:t>%</a:t>
                      </a:r>
                    </a:p>
                  </a:txBody>
                  <a:tcPr marL="9525" marR="9525" marT="9525" marB="0" anchor="b"/>
                </a:tc>
                <a:tc>
                  <a:txBody>
                    <a:bodyPr/>
                    <a:lstStyle/>
                    <a:p>
                      <a:pPr algn="ctr" fontAlgn="b"/>
                      <a:r>
                        <a:rPr lang="en-US" sz="1800" b="0" i="0" u="none" strike="noStrike" dirty="0" smtClean="0">
                          <a:solidFill>
                            <a:srgbClr val="000000"/>
                          </a:solidFill>
                          <a:latin typeface="Calibri"/>
                        </a:rPr>
                        <a:t>35%</a:t>
                      </a:r>
                      <a:endParaRPr lang="en-US" sz="1800" b="0" i="0" u="none" strike="noStrike" dirty="0">
                        <a:solidFill>
                          <a:srgbClr val="000000"/>
                        </a:solidFill>
                        <a:latin typeface="Calibri"/>
                      </a:endParaRPr>
                    </a:p>
                  </a:txBody>
                  <a:tcPr marL="9525" marR="9525" marT="9525" marB="0" anchor="b"/>
                </a:tc>
                <a:tc>
                  <a:txBody>
                    <a:bodyPr/>
                    <a:lstStyle/>
                    <a:p>
                      <a:pPr algn="ctr" fontAlgn="b"/>
                      <a:r>
                        <a:rPr lang="en-US" sz="1800" b="0" i="0" u="none" strike="noStrike" dirty="0" smtClean="0">
                          <a:solidFill>
                            <a:srgbClr val="000000"/>
                          </a:solidFill>
                          <a:latin typeface="Calibri"/>
                        </a:rPr>
                        <a:t>28%</a:t>
                      </a:r>
                      <a:endParaRPr lang="en-US" sz="1800" b="0" i="0" u="none" strike="noStrike" dirty="0">
                        <a:solidFill>
                          <a:srgbClr val="000000"/>
                        </a:solidFill>
                        <a:latin typeface="Calibri"/>
                      </a:endParaRPr>
                    </a:p>
                  </a:txBody>
                  <a:tcPr marL="9525" marR="9525" marT="9525" marB="0" anchor="b"/>
                </a:tc>
                <a:tc>
                  <a:txBody>
                    <a:bodyPr/>
                    <a:lstStyle/>
                    <a:p>
                      <a:pPr algn="ctr" fontAlgn="b"/>
                      <a:r>
                        <a:rPr lang="en-US" sz="1800" b="0" i="0" u="none" strike="noStrike" dirty="0" smtClean="0">
                          <a:solidFill>
                            <a:srgbClr val="000000"/>
                          </a:solidFill>
                          <a:latin typeface="Calibri"/>
                        </a:rPr>
                        <a:t>45%</a:t>
                      </a:r>
                      <a:endParaRPr lang="en-US" sz="1800" b="0" i="0" u="none" strike="noStrike" dirty="0">
                        <a:solidFill>
                          <a:srgbClr val="000000"/>
                        </a:solidFill>
                        <a:latin typeface="Calibri"/>
                      </a:endParaRPr>
                    </a:p>
                  </a:txBody>
                  <a:tcPr marL="9525" marR="9525" marT="9525" marB="0" anchor="b"/>
                </a:tc>
              </a:tr>
            </a:tbl>
          </a:graphicData>
        </a:graphic>
      </p:graphicFrame>
    </p:spTree>
    <p:extLst>
      <p:ext uri="{BB962C8B-B14F-4D97-AF65-F5344CB8AC3E}">
        <p14:creationId xmlns:p14="http://schemas.microsoft.com/office/powerpoint/2010/main" xmlns="" val="4053700590"/>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7239000" cy="614149"/>
          </a:xfrm>
        </p:spPr>
        <p:txBody>
          <a:bodyPr/>
          <a:lstStyle/>
          <a:p>
            <a:pPr algn="ctr"/>
            <a:r>
              <a:rPr lang="en-US" dirty="0" smtClean="0"/>
              <a:t>Points Breakdown – Other Disciplines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3494484877"/>
              </p:ext>
            </p:extLst>
          </p:nvPr>
        </p:nvGraphicFramePr>
        <p:xfrm>
          <a:off x="150812" y="1343025"/>
          <a:ext cx="7655706" cy="2412365"/>
        </p:xfrm>
        <a:graphic>
          <a:graphicData uri="http://schemas.openxmlformats.org/drawingml/2006/table">
            <a:tbl>
              <a:tblPr firstRow="1" bandRow="1">
                <a:tableStyleId>{775DCB02-9BB8-47FD-8907-85C794F793BA}</a:tableStyleId>
              </a:tblPr>
              <a:tblGrid>
                <a:gridCol w="3111003"/>
                <a:gridCol w="955343"/>
                <a:gridCol w="1160060"/>
                <a:gridCol w="1241946"/>
                <a:gridCol w="1187354"/>
              </a:tblGrid>
              <a:tr h="370840">
                <a:tc>
                  <a:txBody>
                    <a:bodyPr/>
                    <a:lstStyle/>
                    <a:p>
                      <a:pPr algn="ctr"/>
                      <a:r>
                        <a:rPr lang="en-US" dirty="0" smtClean="0"/>
                        <a:t>Category</a:t>
                      </a:r>
                      <a:endParaRPr lang="en-US" dirty="0"/>
                    </a:p>
                  </a:txBody>
                  <a:tcPr anchor="b"/>
                </a:tc>
                <a:tc>
                  <a:txBody>
                    <a:bodyPr/>
                    <a:lstStyle/>
                    <a:p>
                      <a:pPr algn="ctr" fontAlgn="b"/>
                      <a:r>
                        <a:rPr lang="en-US" sz="1800" b="1" i="0" u="none" strike="noStrike" dirty="0" smtClean="0">
                          <a:solidFill>
                            <a:srgbClr val="000000"/>
                          </a:solidFill>
                          <a:latin typeface="Calibri"/>
                        </a:rPr>
                        <a:t>INVEST</a:t>
                      </a:r>
                      <a:endParaRPr lang="en-US" sz="1800" b="1" i="0" u="none" strike="noStrike" dirty="0">
                        <a:solidFill>
                          <a:srgbClr val="000000"/>
                        </a:solidFill>
                        <a:latin typeface="Calibri"/>
                      </a:endParaRPr>
                    </a:p>
                  </a:txBody>
                  <a:tcPr marL="9525" marR="9525" marT="9525" marB="0" anchor="b"/>
                </a:tc>
                <a:tc>
                  <a:txBody>
                    <a:bodyPr/>
                    <a:lstStyle/>
                    <a:p>
                      <a:pPr algn="ctr" fontAlgn="b"/>
                      <a:r>
                        <a:rPr lang="en-US" sz="1800" b="1" i="0" u="none" strike="noStrike" dirty="0">
                          <a:solidFill>
                            <a:srgbClr val="000000"/>
                          </a:solidFill>
                          <a:latin typeface="Calibri"/>
                        </a:rPr>
                        <a:t>Envision</a:t>
                      </a:r>
                    </a:p>
                  </a:txBody>
                  <a:tcPr marL="9525" marR="9525" marT="9525" marB="0" anchor="b"/>
                </a:tc>
                <a:tc>
                  <a:txBody>
                    <a:bodyPr/>
                    <a:lstStyle/>
                    <a:p>
                      <a:pPr algn="ctr" fontAlgn="b"/>
                      <a:r>
                        <a:rPr lang="en-US" sz="1800" b="1" i="0" u="none" strike="noStrike" dirty="0">
                          <a:solidFill>
                            <a:srgbClr val="000000"/>
                          </a:solidFill>
                          <a:latin typeface="Calibri"/>
                        </a:rPr>
                        <a:t>GreenRoads</a:t>
                      </a:r>
                    </a:p>
                  </a:txBody>
                  <a:tcPr marL="9525" marR="9525" marT="9525" marB="0" anchor="b"/>
                </a:tc>
                <a:tc>
                  <a:txBody>
                    <a:bodyPr/>
                    <a:lstStyle/>
                    <a:p>
                      <a:pPr algn="ctr" fontAlgn="b"/>
                      <a:r>
                        <a:rPr lang="en-US" sz="1800" b="1" i="0" u="none" strike="noStrike" dirty="0" smtClean="0">
                          <a:solidFill>
                            <a:srgbClr val="000000"/>
                          </a:solidFill>
                          <a:latin typeface="Calibri"/>
                        </a:rPr>
                        <a:t>Peach Roads</a:t>
                      </a:r>
                      <a:endParaRPr lang="en-US" sz="1800" b="1" i="0" u="none" strike="noStrike" dirty="0">
                        <a:solidFill>
                          <a:srgbClr val="000000"/>
                        </a:solidFill>
                        <a:latin typeface="Calibri"/>
                      </a:endParaRPr>
                    </a:p>
                  </a:txBody>
                  <a:tcPr marL="9525" marR="9525" marT="9525" marB="0" anchor="b"/>
                </a:tc>
              </a:tr>
              <a:tr h="370840">
                <a:tc>
                  <a:txBody>
                    <a:bodyPr/>
                    <a:lstStyle/>
                    <a:p>
                      <a:pPr algn="l" fontAlgn="b"/>
                      <a:r>
                        <a:rPr lang="en-US" sz="1600" b="0" i="0" u="none" strike="noStrike" dirty="0" smtClean="0">
                          <a:solidFill>
                            <a:srgbClr val="000000"/>
                          </a:solidFill>
                          <a:latin typeface="Calibri"/>
                        </a:rPr>
                        <a:t>Planning</a:t>
                      </a:r>
                      <a:endParaRPr lang="en-US" sz="1600" b="0" i="0" u="none" strike="noStrike" dirty="0">
                        <a:solidFill>
                          <a:srgbClr val="000000"/>
                        </a:solidFill>
                        <a:latin typeface="Calibri"/>
                      </a:endParaRPr>
                    </a:p>
                  </a:txBody>
                  <a:tcPr marL="9525" marR="9525" marT="9525" marB="0" anchor="b"/>
                </a:tc>
                <a:tc>
                  <a:txBody>
                    <a:bodyPr/>
                    <a:lstStyle/>
                    <a:p>
                      <a:pPr algn="ctr" fontAlgn="b"/>
                      <a:r>
                        <a:rPr lang="en-US" sz="1800" b="0" i="0" u="none" strike="noStrike">
                          <a:solidFill>
                            <a:srgbClr val="000000"/>
                          </a:solidFill>
                          <a:latin typeface="Calibri"/>
                        </a:rPr>
                        <a:t>3%</a:t>
                      </a:r>
                    </a:p>
                  </a:txBody>
                  <a:tcPr marL="9525" marR="9525" marT="9525" marB="0" anchor="b"/>
                </a:tc>
                <a:tc>
                  <a:txBody>
                    <a:bodyPr/>
                    <a:lstStyle/>
                    <a:p>
                      <a:pPr algn="ctr" fontAlgn="b"/>
                      <a:r>
                        <a:rPr lang="en-US" sz="1800" b="0" i="0" u="none" strike="noStrike">
                          <a:solidFill>
                            <a:srgbClr val="000000"/>
                          </a:solidFill>
                          <a:latin typeface="Calibri"/>
                        </a:rPr>
                        <a:t>20%</a:t>
                      </a:r>
                    </a:p>
                  </a:txBody>
                  <a:tcPr marL="9525" marR="9525" marT="9525" marB="0" anchor="b"/>
                </a:tc>
                <a:tc>
                  <a:txBody>
                    <a:bodyPr/>
                    <a:lstStyle/>
                    <a:p>
                      <a:pPr algn="ctr" fontAlgn="b"/>
                      <a:r>
                        <a:rPr lang="en-US" sz="1800" b="0" i="0" u="none" strike="noStrike">
                          <a:solidFill>
                            <a:srgbClr val="000000"/>
                          </a:solidFill>
                          <a:latin typeface="Calibri"/>
                        </a:rPr>
                        <a:t>6%</a:t>
                      </a:r>
                    </a:p>
                  </a:txBody>
                  <a:tcPr marL="9525" marR="9525" marT="9525" marB="0" anchor="b"/>
                </a:tc>
                <a:tc>
                  <a:txBody>
                    <a:bodyPr/>
                    <a:lstStyle/>
                    <a:p>
                      <a:pPr algn="ctr" fontAlgn="b"/>
                      <a:r>
                        <a:rPr lang="en-US" sz="1800" b="0" i="0" u="none" strike="noStrike">
                          <a:solidFill>
                            <a:srgbClr val="000000"/>
                          </a:solidFill>
                          <a:latin typeface="Calibri"/>
                        </a:rPr>
                        <a:t>4%</a:t>
                      </a:r>
                    </a:p>
                  </a:txBody>
                  <a:tcPr marL="9525" marR="9525" marT="9525" marB="0" anchor="b"/>
                </a:tc>
              </a:tr>
              <a:tr h="370840">
                <a:tc>
                  <a:txBody>
                    <a:bodyPr/>
                    <a:lstStyle/>
                    <a:p>
                      <a:pPr algn="l" fontAlgn="b"/>
                      <a:r>
                        <a:rPr lang="en-US" sz="1600" b="0" i="0" u="none" strike="noStrike" dirty="0">
                          <a:solidFill>
                            <a:srgbClr val="000000"/>
                          </a:solidFill>
                          <a:latin typeface="Calibri"/>
                        </a:rPr>
                        <a:t>Materials</a:t>
                      </a:r>
                    </a:p>
                  </a:txBody>
                  <a:tcPr marL="9525" marR="9525" marT="9525" marB="0" anchor="b"/>
                </a:tc>
                <a:tc>
                  <a:txBody>
                    <a:bodyPr/>
                    <a:lstStyle/>
                    <a:p>
                      <a:pPr algn="ctr" fontAlgn="b"/>
                      <a:r>
                        <a:rPr lang="en-US" sz="1800" b="0" i="0" u="none" strike="noStrike" dirty="0">
                          <a:solidFill>
                            <a:srgbClr val="000000"/>
                          </a:solidFill>
                          <a:latin typeface="Calibri"/>
                        </a:rPr>
                        <a:t>16%</a:t>
                      </a:r>
                    </a:p>
                  </a:txBody>
                  <a:tcPr marL="9525" marR="9525" marT="9525" marB="0" anchor="b"/>
                </a:tc>
                <a:tc>
                  <a:txBody>
                    <a:bodyPr/>
                    <a:lstStyle/>
                    <a:p>
                      <a:pPr algn="ctr" fontAlgn="b"/>
                      <a:r>
                        <a:rPr lang="en-US" sz="1800" b="0" i="0" u="none" strike="noStrike">
                          <a:solidFill>
                            <a:srgbClr val="000000"/>
                          </a:solidFill>
                          <a:latin typeface="Calibri"/>
                        </a:rPr>
                        <a:t>3%</a:t>
                      </a:r>
                    </a:p>
                  </a:txBody>
                  <a:tcPr marL="9525" marR="9525" marT="9525" marB="0" anchor="b"/>
                </a:tc>
                <a:tc>
                  <a:txBody>
                    <a:bodyPr/>
                    <a:lstStyle/>
                    <a:p>
                      <a:pPr algn="ctr" fontAlgn="b"/>
                      <a:r>
                        <a:rPr lang="en-US" sz="1800" b="0" i="0" u="none" strike="noStrike">
                          <a:solidFill>
                            <a:srgbClr val="000000"/>
                          </a:solidFill>
                          <a:latin typeface="Calibri"/>
                        </a:rPr>
                        <a:t>28%</a:t>
                      </a:r>
                    </a:p>
                  </a:txBody>
                  <a:tcPr marL="9525" marR="9525" marT="9525" marB="0" anchor="b"/>
                </a:tc>
                <a:tc>
                  <a:txBody>
                    <a:bodyPr/>
                    <a:lstStyle/>
                    <a:p>
                      <a:pPr algn="ctr" fontAlgn="b"/>
                      <a:r>
                        <a:rPr lang="en-US" sz="1800" b="0" i="0" u="none" strike="noStrike">
                          <a:solidFill>
                            <a:srgbClr val="000000"/>
                          </a:solidFill>
                          <a:latin typeface="Calibri"/>
                        </a:rPr>
                        <a:t>16%</a:t>
                      </a:r>
                    </a:p>
                  </a:txBody>
                  <a:tcPr marL="9525" marR="9525" marT="9525" marB="0" anchor="b"/>
                </a:tc>
              </a:tr>
              <a:tr h="370840">
                <a:tc>
                  <a:txBody>
                    <a:bodyPr/>
                    <a:lstStyle/>
                    <a:p>
                      <a:pPr algn="l" fontAlgn="b"/>
                      <a:r>
                        <a:rPr lang="en-US" sz="1600" b="0" i="0" u="none" strike="noStrike" dirty="0" smtClean="0">
                          <a:solidFill>
                            <a:srgbClr val="000000"/>
                          </a:solidFill>
                          <a:latin typeface="Calibri"/>
                        </a:rPr>
                        <a:t>Emissions/Fuel </a:t>
                      </a:r>
                      <a:r>
                        <a:rPr lang="en-US" sz="1600" b="0" i="0" u="none" strike="noStrike" dirty="0">
                          <a:solidFill>
                            <a:srgbClr val="000000"/>
                          </a:solidFill>
                          <a:latin typeface="Calibri"/>
                        </a:rPr>
                        <a:t>Consumption - </a:t>
                      </a:r>
                      <a:r>
                        <a:rPr lang="en-US" sz="1600" b="0" i="0" u="none" strike="noStrike" dirty="0" smtClean="0">
                          <a:solidFill>
                            <a:srgbClr val="000000"/>
                          </a:solidFill>
                          <a:latin typeface="Calibri"/>
                        </a:rPr>
                        <a:t>Other</a:t>
                      </a:r>
                      <a:endParaRPr lang="en-US" sz="1600" b="0" i="0" u="none" strike="noStrike" dirty="0">
                        <a:solidFill>
                          <a:srgbClr val="000000"/>
                        </a:solidFill>
                        <a:latin typeface="Calibri"/>
                      </a:endParaRPr>
                    </a:p>
                  </a:txBody>
                  <a:tcPr marL="9525" marR="9525" marT="9525" marB="0" anchor="b"/>
                </a:tc>
                <a:tc>
                  <a:txBody>
                    <a:bodyPr/>
                    <a:lstStyle/>
                    <a:p>
                      <a:pPr algn="ctr" fontAlgn="b"/>
                      <a:r>
                        <a:rPr lang="en-US" sz="1800" b="0" i="0" u="none" strike="noStrike" dirty="0">
                          <a:solidFill>
                            <a:srgbClr val="000000"/>
                          </a:solidFill>
                          <a:latin typeface="Calibri"/>
                        </a:rPr>
                        <a:t>9%</a:t>
                      </a:r>
                    </a:p>
                  </a:txBody>
                  <a:tcPr marL="9525" marR="9525" marT="9525" marB="0" anchor="b"/>
                </a:tc>
                <a:tc>
                  <a:txBody>
                    <a:bodyPr/>
                    <a:lstStyle/>
                    <a:p>
                      <a:pPr algn="ctr" fontAlgn="b"/>
                      <a:r>
                        <a:rPr lang="en-US" sz="1800" b="0" i="0" u="none" strike="noStrike" dirty="0">
                          <a:solidFill>
                            <a:srgbClr val="000000"/>
                          </a:solidFill>
                          <a:latin typeface="Calibri"/>
                        </a:rPr>
                        <a:t>8%</a:t>
                      </a:r>
                    </a:p>
                  </a:txBody>
                  <a:tcPr marL="9525" marR="9525" marT="9525" marB="0" anchor="b"/>
                </a:tc>
                <a:tc>
                  <a:txBody>
                    <a:bodyPr/>
                    <a:lstStyle/>
                    <a:p>
                      <a:pPr algn="ctr" fontAlgn="b"/>
                      <a:r>
                        <a:rPr lang="en-US" sz="1800" b="0" i="0" u="none" strike="noStrike">
                          <a:solidFill>
                            <a:srgbClr val="000000"/>
                          </a:solidFill>
                          <a:latin typeface="Calibri"/>
                        </a:rPr>
                        <a:t>5%</a:t>
                      </a:r>
                    </a:p>
                  </a:txBody>
                  <a:tcPr marL="9525" marR="9525" marT="9525" marB="0" anchor="b"/>
                </a:tc>
                <a:tc>
                  <a:txBody>
                    <a:bodyPr/>
                    <a:lstStyle/>
                    <a:p>
                      <a:pPr algn="ctr" fontAlgn="b"/>
                      <a:r>
                        <a:rPr lang="en-US" sz="1800" b="0" i="0" u="none" strike="noStrike">
                          <a:solidFill>
                            <a:srgbClr val="000000"/>
                          </a:solidFill>
                          <a:latin typeface="Calibri"/>
                        </a:rPr>
                        <a:t>2%</a:t>
                      </a:r>
                    </a:p>
                  </a:txBody>
                  <a:tcPr marL="9525" marR="9525" marT="9525" marB="0" anchor="b"/>
                </a:tc>
              </a:tr>
              <a:tr h="370840">
                <a:tc>
                  <a:txBody>
                    <a:bodyPr/>
                    <a:lstStyle/>
                    <a:p>
                      <a:pPr algn="l" fontAlgn="b"/>
                      <a:r>
                        <a:rPr lang="en-US" sz="1600" b="0" i="0" u="none" strike="noStrike" dirty="0" smtClean="0">
                          <a:solidFill>
                            <a:srgbClr val="000000"/>
                          </a:solidFill>
                          <a:latin typeface="Calibri"/>
                        </a:rPr>
                        <a:t>Construction </a:t>
                      </a:r>
                      <a:r>
                        <a:rPr lang="en-US" sz="1600" b="0" i="0" u="none" strike="noStrike" dirty="0">
                          <a:solidFill>
                            <a:srgbClr val="000000"/>
                          </a:solidFill>
                          <a:latin typeface="Calibri"/>
                        </a:rPr>
                        <a:t>Methods</a:t>
                      </a:r>
                    </a:p>
                  </a:txBody>
                  <a:tcPr marL="9525" marR="9525" marT="9525" marB="0" anchor="b"/>
                </a:tc>
                <a:tc>
                  <a:txBody>
                    <a:bodyPr/>
                    <a:lstStyle/>
                    <a:p>
                      <a:pPr algn="ctr" fontAlgn="b"/>
                      <a:r>
                        <a:rPr lang="en-US" sz="1800" b="0" i="0" u="none" strike="noStrike" dirty="0">
                          <a:solidFill>
                            <a:srgbClr val="000000"/>
                          </a:solidFill>
                          <a:latin typeface="Calibri"/>
                        </a:rPr>
                        <a:t>12%</a:t>
                      </a:r>
                    </a:p>
                  </a:txBody>
                  <a:tcPr marL="9525" marR="9525" marT="9525" marB="0" anchor="b"/>
                </a:tc>
                <a:tc>
                  <a:txBody>
                    <a:bodyPr/>
                    <a:lstStyle/>
                    <a:p>
                      <a:pPr algn="ctr" fontAlgn="b"/>
                      <a:r>
                        <a:rPr lang="en-US" sz="1800" b="0" i="0" u="none" strike="noStrike">
                          <a:solidFill>
                            <a:srgbClr val="000000"/>
                          </a:solidFill>
                          <a:latin typeface="Calibri"/>
                        </a:rPr>
                        <a:t>5%</a:t>
                      </a:r>
                    </a:p>
                  </a:txBody>
                  <a:tcPr marL="9525" marR="9525" marT="9525" marB="0" anchor="b"/>
                </a:tc>
                <a:tc>
                  <a:txBody>
                    <a:bodyPr/>
                    <a:lstStyle/>
                    <a:p>
                      <a:pPr algn="ctr" fontAlgn="b"/>
                      <a:r>
                        <a:rPr lang="en-US" sz="1800" b="0" i="0" u="none" strike="noStrike">
                          <a:solidFill>
                            <a:srgbClr val="000000"/>
                          </a:solidFill>
                          <a:latin typeface="Calibri"/>
                        </a:rPr>
                        <a:t>9%</a:t>
                      </a:r>
                    </a:p>
                  </a:txBody>
                  <a:tcPr marL="9525" marR="9525" marT="9525" marB="0" anchor="b"/>
                </a:tc>
                <a:tc>
                  <a:txBody>
                    <a:bodyPr/>
                    <a:lstStyle/>
                    <a:p>
                      <a:pPr algn="ctr" fontAlgn="b"/>
                      <a:r>
                        <a:rPr lang="en-US" sz="1800" b="0" i="0" u="none" strike="noStrike">
                          <a:solidFill>
                            <a:srgbClr val="000000"/>
                          </a:solidFill>
                          <a:latin typeface="Calibri"/>
                        </a:rPr>
                        <a:t>1%</a:t>
                      </a:r>
                    </a:p>
                  </a:txBody>
                  <a:tcPr marL="9525" marR="9525" marT="9525" marB="0" anchor="b"/>
                </a:tc>
              </a:tr>
              <a:tr h="370840">
                <a:tc>
                  <a:txBody>
                    <a:bodyPr/>
                    <a:lstStyle/>
                    <a:p>
                      <a:pPr algn="l" fontAlgn="b"/>
                      <a:r>
                        <a:rPr lang="en-US" sz="1600" b="0" i="0" u="none" strike="noStrike" dirty="0">
                          <a:solidFill>
                            <a:srgbClr val="000000"/>
                          </a:solidFill>
                          <a:latin typeface="Calibri"/>
                        </a:rPr>
                        <a:t>Other </a:t>
                      </a:r>
                      <a:r>
                        <a:rPr lang="en-US" sz="1600" b="0" i="0" u="none" strike="noStrike" dirty="0" smtClean="0">
                          <a:solidFill>
                            <a:srgbClr val="000000"/>
                          </a:solidFill>
                          <a:latin typeface="Calibri"/>
                        </a:rPr>
                        <a:t>Disciplines Total</a:t>
                      </a:r>
                      <a:endParaRPr lang="en-US" sz="1600" b="0" i="0" u="none" strike="noStrike" dirty="0">
                        <a:solidFill>
                          <a:srgbClr val="000000"/>
                        </a:solidFill>
                        <a:latin typeface="Calibri"/>
                      </a:endParaRPr>
                    </a:p>
                  </a:txBody>
                  <a:tcPr marL="9525" marR="9525" marT="9525" marB="0" anchor="b"/>
                </a:tc>
                <a:tc>
                  <a:txBody>
                    <a:bodyPr/>
                    <a:lstStyle/>
                    <a:p>
                      <a:pPr algn="ctr" fontAlgn="b"/>
                      <a:r>
                        <a:rPr lang="en-US" sz="1800" b="0" i="0" u="none" strike="noStrike" dirty="0" smtClean="0">
                          <a:solidFill>
                            <a:srgbClr val="000000"/>
                          </a:solidFill>
                          <a:latin typeface="Calibri"/>
                        </a:rPr>
                        <a:t>40%</a:t>
                      </a:r>
                      <a:endParaRPr lang="en-US" sz="1800" b="0" i="0" u="none" strike="noStrike" dirty="0">
                        <a:solidFill>
                          <a:srgbClr val="000000"/>
                        </a:solidFill>
                        <a:latin typeface="Calibri"/>
                      </a:endParaRPr>
                    </a:p>
                  </a:txBody>
                  <a:tcPr marL="9525" marR="9525" marT="9525" marB="0" anchor="b"/>
                </a:tc>
                <a:tc>
                  <a:txBody>
                    <a:bodyPr/>
                    <a:lstStyle/>
                    <a:p>
                      <a:pPr algn="ctr" fontAlgn="b"/>
                      <a:r>
                        <a:rPr lang="en-US" sz="1800" b="0" i="0" u="none" strike="noStrike" dirty="0" smtClean="0">
                          <a:solidFill>
                            <a:srgbClr val="000000"/>
                          </a:solidFill>
                          <a:latin typeface="Calibri"/>
                        </a:rPr>
                        <a:t>36%</a:t>
                      </a:r>
                      <a:endParaRPr lang="en-US" sz="1800" b="0" i="0" u="none" strike="noStrike" dirty="0">
                        <a:solidFill>
                          <a:srgbClr val="000000"/>
                        </a:solidFill>
                        <a:latin typeface="Calibri"/>
                      </a:endParaRPr>
                    </a:p>
                  </a:txBody>
                  <a:tcPr marL="9525" marR="9525" marT="9525" marB="0" anchor="b"/>
                </a:tc>
                <a:tc>
                  <a:txBody>
                    <a:bodyPr/>
                    <a:lstStyle/>
                    <a:p>
                      <a:pPr algn="ctr" fontAlgn="b"/>
                      <a:r>
                        <a:rPr lang="en-US" sz="1800" b="0" i="0" u="none" strike="noStrike" dirty="0" smtClean="0">
                          <a:solidFill>
                            <a:srgbClr val="000000"/>
                          </a:solidFill>
                          <a:latin typeface="Calibri"/>
                        </a:rPr>
                        <a:t>48%</a:t>
                      </a:r>
                      <a:endParaRPr lang="en-US" sz="1800" b="0" i="0" u="none" strike="noStrike" dirty="0">
                        <a:solidFill>
                          <a:srgbClr val="000000"/>
                        </a:solidFill>
                        <a:latin typeface="Calibri"/>
                      </a:endParaRPr>
                    </a:p>
                  </a:txBody>
                  <a:tcPr marL="9525" marR="9525" marT="9525" marB="0" anchor="b"/>
                </a:tc>
                <a:tc>
                  <a:txBody>
                    <a:bodyPr/>
                    <a:lstStyle/>
                    <a:p>
                      <a:pPr algn="ctr" fontAlgn="b"/>
                      <a:r>
                        <a:rPr lang="en-US" sz="1800" b="0" i="0" u="none" strike="noStrike" dirty="0" smtClean="0">
                          <a:solidFill>
                            <a:srgbClr val="000000"/>
                          </a:solidFill>
                          <a:latin typeface="Calibri"/>
                        </a:rPr>
                        <a:t>23%</a:t>
                      </a:r>
                      <a:endParaRPr lang="en-US" sz="1800" b="0" i="0" u="none" strike="noStrike" dirty="0">
                        <a:solidFill>
                          <a:srgbClr val="000000"/>
                        </a:solidFill>
                        <a:latin typeface="Calibri"/>
                      </a:endParaRPr>
                    </a:p>
                  </a:txBody>
                  <a:tcPr marL="9525" marR="9525" marT="9525" marB="0" anchor="b"/>
                </a:tc>
              </a:tr>
            </a:tbl>
          </a:graphicData>
        </a:graphic>
      </p:graphicFrame>
    </p:spTree>
    <p:extLst>
      <p:ext uri="{BB962C8B-B14F-4D97-AF65-F5344CB8AC3E}">
        <p14:creationId xmlns:p14="http://schemas.microsoft.com/office/powerpoint/2010/main" xmlns="" val="2207395705"/>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ctr"/>
            <a:r>
              <a:rPr lang="en-US" dirty="0" smtClean="0"/>
              <a:t>Summary Comparison of Rating Systems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4229802130"/>
              </p:ext>
            </p:extLst>
          </p:nvPr>
        </p:nvGraphicFramePr>
        <p:xfrm>
          <a:off x="150812" y="1343025"/>
          <a:ext cx="7655706" cy="1652981"/>
        </p:xfrm>
        <a:graphic>
          <a:graphicData uri="http://schemas.openxmlformats.org/drawingml/2006/table">
            <a:tbl>
              <a:tblPr firstRow="1" bandRow="1">
                <a:tableStyleId>{775DCB02-9BB8-47FD-8907-85C794F793BA}</a:tableStyleId>
              </a:tblPr>
              <a:tblGrid>
                <a:gridCol w="3111003"/>
                <a:gridCol w="955343"/>
                <a:gridCol w="1160060"/>
                <a:gridCol w="1241946"/>
                <a:gridCol w="1187354"/>
              </a:tblGrid>
              <a:tr h="370840">
                <a:tc>
                  <a:txBody>
                    <a:bodyPr/>
                    <a:lstStyle/>
                    <a:p>
                      <a:pPr algn="ctr"/>
                      <a:r>
                        <a:rPr lang="en-US" dirty="0" smtClean="0"/>
                        <a:t>Category</a:t>
                      </a:r>
                      <a:endParaRPr lang="en-US" dirty="0"/>
                    </a:p>
                  </a:txBody>
                  <a:tcPr anchor="b"/>
                </a:tc>
                <a:tc>
                  <a:txBody>
                    <a:bodyPr/>
                    <a:lstStyle/>
                    <a:p>
                      <a:pPr algn="ctr" fontAlgn="b"/>
                      <a:r>
                        <a:rPr lang="en-US" sz="1800" b="1" i="0" u="none" strike="noStrike" dirty="0" smtClean="0">
                          <a:solidFill>
                            <a:srgbClr val="000000"/>
                          </a:solidFill>
                          <a:latin typeface="Calibri"/>
                        </a:rPr>
                        <a:t>INVEST</a:t>
                      </a:r>
                      <a:endParaRPr lang="en-US" sz="1800" b="1" i="0" u="none" strike="noStrike" dirty="0">
                        <a:solidFill>
                          <a:srgbClr val="000000"/>
                        </a:solidFill>
                        <a:latin typeface="Calibri"/>
                      </a:endParaRPr>
                    </a:p>
                  </a:txBody>
                  <a:tcPr marL="9525" marR="9525" marT="9525" marB="0" anchor="b"/>
                </a:tc>
                <a:tc>
                  <a:txBody>
                    <a:bodyPr/>
                    <a:lstStyle/>
                    <a:p>
                      <a:pPr algn="ctr" fontAlgn="b"/>
                      <a:r>
                        <a:rPr lang="en-US" sz="1800" b="1" i="0" u="none" strike="noStrike" dirty="0">
                          <a:solidFill>
                            <a:srgbClr val="000000"/>
                          </a:solidFill>
                          <a:latin typeface="Calibri"/>
                        </a:rPr>
                        <a:t>Envision</a:t>
                      </a:r>
                    </a:p>
                  </a:txBody>
                  <a:tcPr marL="9525" marR="9525" marT="9525" marB="0" anchor="b"/>
                </a:tc>
                <a:tc>
                  <a:txBody>
                    <a:bodyPr/>
                    <a:lstStyle/>
                    <a:p>
                      <a:pPr algn="ctr" fontAlgn="b"/>
                      <a:r>
                        <a:rPr lang="en-US" sz="1800" b="1" i="0" u="none" strike="noStrike" dirty="0">
                          <a:solidFill>
                            <a:srgbClr val="000000"/>
                          </a:solidFill>
                          <a:latin typeface="Calibri"/>
                        </a:rPr>
                        <a:t>GreenRoads</a:t>
                      </a:r>
                    </a:p>
                  </a:txBody>
                  <a:tcPr marL="9525" marR="9525" marT="9525" marB="0" anchor="b"/>
                </a:tc>
                <a:tc>
                  <a:txBody>
                    <a:bodyPr/>
                    <a:lstStyle/>
                    <a:p>
                      <a:pPr algn="ctr" fontAlgn="b"/>
                      <a:r>
                        <a:rPr lang="en-US" sz="1800" b="1" i="0" u="none" strike="noStrike" dirty="0" smtClean="0">
                          <a:solidFill>
                            <a:srgbClr val="000000"/>
                          </a:solidFill>
                          <a:latin typeface="Calibri"/>
                        </a:rPr>
                        <a:t>Peach Roads</a:t>
                      </a:r>
                      <a:endParaRPr lang="en-US" sz="1800" b="1" i="0" u="none" strike="noStrike" dirty="0">
                        <a:solidFill>
                          <a:srgbClr val="000000"/>
                        </a:solidFill>
                        <a:latin typeface="Calibri"/>
                      </a:endParaRPr>
                    </a:p>
                  </a:txBody>
                  <a:tcPr marL="9525" marR="9525" marT="9525" marB="0" anchor="b"/>
                </a:tc>
              </a:tr>
              <a:tr h="370840">
                <a:tc>
                  <a:txBody>
                    <a:bodyPr/>
                    <a:lstStyle/>
                    <a:p>
                      <a:pPr algn="l" fontAlgn="b"/>
                      <a:r>
                        <a:rPr lang="en-US" sz="1600" b="0" i="0" u="none" strike="noStrike" dirty="0" smtClean="0">
                          <a:solidFill>
                            <a:srgbClr val="000000"/>
                          </a:solidFill>
                          <a:latin typeface="Calibri"/>
                        </a:rPr>
                        <a:t>Traffic </a:t>
                      </a:r>
                      <a:r>
                        <a:rPr lang="en-US" sz="1600" b="0" i="0" u="none" strike="noStrike" baseline="0" dirty="0" smtClean="0">
                          <a:solidFill>
                            <a:srgbClr val="000000"/>
                          </a:solidFill>
                          <a:latin typeface="Calibri"/>
                        </a:rPr>
                        <a:t>Engineering </a:t>
                      </a:r>
                      <a:r>
                        <a:rPr lang="en-US" sz="1600" b="0" i="0" u="none" strike="noStrike" dirty="0" smtClean="0">
                          <a:solidFill>
                            <a:srgbClr val="000000"/>
                          </a:solidFill>
                          <a:latin typeface="Calibri"/>
                        </a:rPr>
                        <a:t>Related Total</a:t>
                      </a:r>
                      <a:endParaRPr lang="en-US" sz="1600" b="0" i="0" u="none" strike="noStrike" dirty="0">
                        <a:solidFill>
                          <a:srgbClr val="000000"/>
                        </a:solidFill>
                        <a:latin typeface="Calibri"/>
                      </a:endParaRPr>
                    </a:p>
                  </a:txBody>
                  <a:tcPr marL="9525" marR="9525" marT="9525" marB="0" anchor="b"/>
                </a:tc>
                <a:tc>
                  <a:txBody>
                    <a:bodyPr/>
                    <a:lstStyle/>
                    <a:p>
                      <a:pPr algn="ctr" fontAlgn="b"/>
                      <a:r>
                        <a:rPr lang="en-US" sz="1800" b="0" i="0" u="none" strike="noStrike" dirty="0">
                          <a:solidFill>
                            <a:srgbClr val="000000"/>
                          </a:solidFill>
                          <a:latin typeface="Calibri"/>
                        </a:rPr>
                        <a:t>35%</a:t>
                      </a:r>
                    </a:p>
                  </a:txBody>
                  <a:tcPr marL="9525" marR="9525" marT="9525" marB="0" anchor="b"/>
                </a:tc>
                <a:tc>
                  <a:txBody>
                    <a:bodyPr/>
                    <a:lstStyle/>
                    <a:p>
                      <a:pPr algn="ctr" fontAlgn="b"/>
                      <a:r>
                        <a:rPr lang="en-US" sz="1800" b="0" i="0" u="none" strike="noStrike" dirty="0">
                          <a:solidFill>
                            <a:srgbClr val="000000"/>
                          </a:solidFill>
                          <a:latin typeface="Calibri"/>
                        </a:rPr>
                        <a:t>29%</a:t>
                      </a:r>
                    </a:p>
                  </a:txBody>
                  <a:tcPr marL="9525" marR="9525" marT="9525" marB="0" anchor="b"/>
                </a:tc>
                <a:tc>
                  <a:txBody>
                    <a:bodyPr/>
                    <a:lstStyle/>
                    <a:p>
                      <a:pPr algn="ctr" fontAlgn="b"/>
                      <a:r>
                        <a:rPr lang="en-US" sz="1800" b="0" i="0" u="none" strike="noStrike" dirty="0">
                          <a:solidFill>
                            <a:srgbClr val="000000"/>
                          </a:solidFill>
                          <a:latin typeface="Calibri"/>
                        </a:rPr>
                        <a:t>24%</a:t>
                      </a:r>
                    </a:p>
                  </a:txBody>
                  <a:tcPr marL="9525" marR="9525" marT="9525" marB="0" anchor="b"/>
                </a:tc>
                <a:tc>
                  <a:txBody>
                    <a:bodyPr/>
                    <a:lstStyle/>
                    <a:p>
                      <a:pPr algn="ctr" fontAlgn="b"/>
                      <a:r>
                        <a:rPr lang="en-US" sz="1800" b="0" i="0" u="none" strike="noStrike" dirty="0">
                          <a:solidFill>
                            <a:srgbClr val="000000"/>
                          </a:solidFill>
                          <a:latin typeface="Calibri"/>
                        </a:rPr>
                        <a:t>32%</a:t>
                      </a:r>
                    </a:p>
                  </a:txBody>
                  <a:tcPr marL="9525" marR="9525" marT="9525" marB="0" anchor="b"/>
                </a:tc>
              </a:tr>
              <a:tr h="361988">
                <a:tc>
                  <a:txBody>
                    <a:bodyPr/>
                    <a:lstStyle/>
                    <a:p>
                      <a:pPr algn="l" fontAlgn="b"/>
                      <a:r>
                        <a:rPr lang="en-US" sz="1600" b="0" i="0" u="none" strike="noStrike" dirty="0" smtClean="0">
                          <a:solidFill>
                            <a:srgbClr val="000000"/>
                          </a:solidFill>
                          <a:latin typeface="Calibri"/>
                        </a:rPr>
                        <a:t>Roadway Design Related Total</a:t>
                      </a:r>
                      <a:endParaRPr lang="en-US" sz="1600" b="0" i="0" u="none" strike="noStrike" dirty="0">
                        <a:solidFill>
                          <a:srgbClr val="000000"/>
                        </a:solidFill>
                        <a:latin typeface="Calibri"/>
                      </a:endParaRPr>
                    </a:p>
                  </a:txBody>
                  <a:tcPr marL="9525" marR="9525" marT="9525" marB="0" anchor="b"/>
                </a:tc>
                <a:tc>
                  <a:txBody>
                    <a:bodyPr/>
                    <a:lstStyle/>
                    <a:p>
                      <a:pPr algn="ctr" fontAlgn="b"/>
                      <a:r>
                        <a:rPr lang="en-US" sz="1800" b="0" i="0" u="none" strike="noStrike" dirty="0">
                          <a:solidFill>
                            <a:srgbClr val="000000"/>
                          </a:solidFill>
                          <a:latin typeface="Calibri"/>
                        </a:rPr>
                        <a:t>2</a:t>
                      </a:r>
                      <a:r>
                        <a:rPr lang="en-US" sz="1800" b="0" i="0" u="none" strike="noStrike" dirty="0" smtClean="0">
                          <a:solidFill>
                            <a:srgbClr val="000000"/>
                          </a:solidFill>
                          <a:latin typeface="Calibri"/>
                        </a:rPr>
                        <a:t>5</a:t>
                      </a:r>
                      <a:r>
                        <a:rPr lang="en-US" sz="1800" b="0" i="0" u="none" strike="noStrike" dirty="0">
                          <a:solidFill>
                            <a:srgbClr val="000000"/>
                          </a:solidFill>
                          <a:latin typeface="Calibri"/>
                        </a:rPr>
                        <a:t>%</a:t>
                      </a:r>
                    </a:p>
                  </a:txBody>
                  <a:tcPr marL="9525" marR="9525" marT="9525" marB="0" anchor="b"/>
                </a:tc>
                <a:tc>
                  <a:txBody>
                    <a:bodyPr/>
                    <a:lstStyle/>
                    <a:p>
                      <a:pPr algn="ctr" fontAlgn="b"/>
                      <a:r>
                        <a:rPr lang="en-US" sz="1800" b="0" i="0" u="none" strike="noStrike" dirty="0" smtClean="0">
                          <a:solidFill>
                            <a:srgbClr val="000000"/>
                          </a:solidFill>
                          <a:latin typeface="Calibri"/>
                        </a:rPr>
                        <a:t>35%</a:t>
                      </a:r>
                      <a:endParaRPr lang="en-US" sz="1800" b="0" i="0" u="none" strike="noStrike" dirty="0">
                        <a:solidFill>
                          <a:srgbClr val="000000"/>
                        </a:solidFill>
                        <a:latin typeface="Calibri"/>
                      </a:endParaRPr>
                    </a:p>
                  </a:txBody>
                  <a:tcPr marL="9525" marR="9525" marT="9525" marB="0" anchor="b"/>
                </a:tc>
                <a:tc>
                  <a:txBody>
                    <a:bodyPr/>
                    <a:lstStyle/>
                    <a:p>
                      <a:pPr algn="ctr" fontAlgn="b"/>
                      <a:r>
                        <a:rPr lang="en-US" sz="1800" b="0" i="0" u="none" strike="noStrike" dirty="0" smtClean="0">
                          <a:solidFill>
                            <a:srgbClr val="000000"/>
                          </a:solidFill>
                          <a:latin typeface="Calibri"/>
                        </a:rPr>
                        <a:t>28%</a:t>
                      </a:r>
                      <a:endParaRPr lang="en-US" sz="1800" b="0" i="0" u="none" strike="noStrike" dirty="0">
                        <a:solidFill>
                          <a:srgbClr val="000000"/>
                        </a:solidFill>
                        <a:latin typeface="Calibri"/>
                      </a:endParaRPr>
                    </a:p>
                  </a:txBody>
                  <a:tcPr marL="9525" marR="9525" marT="9525" marB="0" anchor="b"/>
                </a:tc>
                <a:tc>
                  <a:txBody>
                    <a:bodyPr/>
                    <a:lstStyle/>
                    <a:p>
                      <a:pPr algn="ctr" fontAlgn="b"/>
                      <a:r>
                        <a:rPr lang="en-US" sz="1800" b="0" i="0" u="none" strike="noStrike" dirty="0" smtClean="0">
                          <a:solidFill>
                            <a:srgbClr val="000000"/>
                          </a:solidFill>
                          <a:latin typeface="Calibri"/>
                        </a:rPr>
                        <a:t>45%</a:t>
                      </a:r>
                      <a:endParaRPr lang="en-US" sz="1800" b="0" i="0" u="none" strike="noStrike" dirty="0">
                        <a:solidFill>
                          <a:srgbClr val="000000"/>
                        </a:solidFill>
                        <a:latin typeface="Calibri"/>
                      </a:endParaRPr>
                    </a:p>
                  </a:txBody>
                  <a:tcPr marL="9525" marR="9525" marT="9525" marB="0" anchor="b"/>
                </a:tc>
              </a:tr>
              <a:tr h="361988">
                <a:tc>
                  <a:txBody>
                    <a:bodyPr/>
                    <a:lstStyle/>
                    <a:p>
                      <a:pPr algn="l" fontAlgn="b"/>
                      <a:r>
                        <a:rPr lang="en-US" sz="1600" b="0" i="0" u="none" strike="noStrike" dirty="0">
                          <a:solidFill>
                            <a:srgbClr val="000000"/>
                          </a:solidFill>
                          <a:latin typeface="Calibri"/>
                        </a:rPr>
                        <a:t>Other </a:t>
                      </a:r>
                      <a:r>
                        <a:rPr lang="en-US" sz="1600" b="0" i="0" u="none" strike="noStrike" dirty="0" smtClean="0">
                          <a:solidFill>
                            <a:srgbClr val="000000"/>
                          </a:solidFill>
                          <a:latin typeface="Calibri"/>
                        </a:rPr>
                        <a:t>Disciplines Total</a:t>
                      </a:r>
                      <a:endParaRPr lang="en-US" sz="1600" b="0" i="0" u="none" strike="noStrike" dirty="0">
                        <a:solidFill>
                          <a:srgbClr val="000000"/>
                        </a:solidFill>
                        <a:latin typeface="Calibri"/>
                      </a:endParaRPr>
                    </a:p>
                  </a:txBody>
                  <a:tcPr marL="9525" marR="9525" marT="9525" marB="0" anchor="b"/>
                </a:tc>
                <a:tc>
                  <a:txBody>
                    <a:bodyPr/>
                    <a:lstStyle/>
                    <a:p>
                      <a:pPr algn="ctr" fontAlgn="b"/>
                      <a:r>
                        <a:rPr lang="en-US" sz="1800" b="0" i="0" u="none" strike="noStrike" dirty="0" smtClean="0">
                          <a:solidFill>
                            <a:srgbClr val="000000"/>
                          </a:solidFill>
                          <a:latin typeface="Calibri"/>
                        </a:rPr>
                        <a:t>40%</a:t>
                      </a:r>
                      <a:endParaRPr lang="en-US" sz="1800" b="0" i="0" u="none" strike="noStrike" dirty="0">
                        <a:solidFill>
                          <a:srgbClr val="000000"/>
                        </a:solidFill>
                        <a:latin typeface="Calibri"/>
                      </a:endParaRPr>
                    </a:p>
                  </a:txBody>
                  <a:tcPr marL="9525" marR="9525" marT="9525" marB="0" anchor="b"/>
                </a:tc>
                <a:tc>
                  <a:txBody>
                    <a:bodyPr/>
                    <a:lstStyle/>
                    <a:p>
                      <a:pPr algn="ctr" fontAlgn="b"/>
                      <a:r>
                        <a:rPr lang="en-US" sz="1800" b="0" i="0" u="none" strike="noStrike" dirty="0" smtClean="0">
                          <a:solidFill>
                            <a:srgbClr val="000000"/>
                          </a:solidFill>
                          <a:latin typeface="Calibri"/>
                        </a:rPr>
                        <a:t>36%</a:t>
                      </a:r>
                      <a:endParaRPr lang="en-US" sz="1800" b="0" i="0" u="none" strike="noStrike" dirty="0">
                        <a:solidFill>
                          <a:srgbClr val="000000"/>
                        </a:solidFill>
                        <a:latin typeface="Calibri"/>
                      </a:endParaRPr>
                    </a:p>
                  </a:txBody>
                  <a:tcPr marL="9525" marR="9525" marT="9525" marB="0" anchor="b"/>
                </a:tc>
                <a:tc>
                  <a:txBody>
                    <a:bodyPr/>
                    <a:lstStyle/>
                    <a:p>
                      <a:pPr algn="ctr" fontAlgn="b"/>
                      <a:r>
                        <a:rPr lang="en-US" sz="1800" b="0" i="0" u="none" strike="noStrike" dirty="0" smtClean="0">
                          <a:solidFill>
                            <a:srgbClr val="000000"/>
                          </a:solidFill>
                          <a:latin typeface="Calibri"/>
                        </a:rPr>
                        <a:t>48%</a:t>
                      </a:r>
                      <a:endParaRPr lang="en-US" sz="1800" b="0" i="0" u="none" strike="noStrike" dirty="0">
                        <a:solidFill>
                          <a:srgbClr val="000000"/>
                        </a:solidFill>
                        <a:latin typeface="Calibri"/>
                      </a:endParaRPr>
                    </a:p>
                  </a:txBody>
                  <a:tcPr marL="9525" marR="9525" marT="9525" marB="0" anchor="b"/>
                </a:tc>
                <a:tc>
                  <a:txBody>
                    <a:bodyPr/>
                    <a:lstStyle/>
                    <a:p>
                      <a:pPr algn="ctr" fontAlgn="b"/>
                      <a:r>
                        <a:rPr lang="en-US" sz="1800" b="0" i="0" u="none" strike="noStrike" dirty="0" smtClean="0">
                          <a:solidFill>
                            <a:srgbClr val="000000"/>
                          </a:solidFill>
                          <a:latin typeface="Calibri"/>
                        </a:rPr>
                        <a:t>23%</a:t>
                      </a:r>
                      <a:endParaRPr lang="en-US" sz="1800" b="0" i="0" u="none" strike="noStrike" dirty="0">
                        <a:solidFill>
                          <a:srgbClr val="000000"/>
                        </a:solidFill>
                        <a:latin typeface="Calibri"/>
                      </a:endParaRPr>
                    </a:p>
                  </a:txBody>
                  <a:tcPr marL="9525" marR="9525" marT="9525" marB="0" anchor="b"/>
                </a:tc>
              </a:tr>
            </a:tbl>
          </a:graphicData>
        </a:graphic>
      </p:graphicFrame>
    </p:spTree>
    <p:extLst>
      <p:ext uri="{BB962C8B-B14F-4D97-AF65-F5344CB8AC3E}">
        <p14:creationId xmlns:p14="http://schemas.microsoft.com/office/powerpoint/2010/main" xmlns="" val="3434916681"/>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4"/>
          <p:cNvSpPr>
            <a:spLocks noGrp="1"/>
          </p:cNvSpPr>
          <p:nvPr>
            <p:ph type="title"/>
          </p:nvPr>
        </p:nvSpPr>
        <p:spPr>
          <a:xfrm>
            <a:off x="457200" y="9525"/>
            <a:ext cx="7239000" cy="1143000"/>
          </a:xfrm>
        </p:spPr>
        <p:txBody>
          <a:bodyPr/>
          <a:lstStyle/>
          <a:p>
            <a:r>
              <a:rPr lang="en-US" dirty="0" smtClean="0"/>
              <a:t>Comparison of Transportation Sustainability Rating Systems</a:t>
            </a:r>
          </a:p>
        </p:txBody>
      </p:sp>
      <p:sp>
        <p:nvSpPr>
          <p:cNvPr id="6147" name="Content Placeholder 5"/>
          <p:cNvSpPr>
            <a:spLocks noGrp="1"/>
          </p:cNvSpPr>
          <p:nvPr>
            <p:ph idx="4294967295"/>
          </p:nvPr>
        </p:nvSpPr>
        <p:spPr>
          <a:xfrm>
            <a:off x="415925" y="1377950"/>
            <a:ext cx="7388006" cy="4084638"/>
          </a:xfrm>
        </p:spPr>
        <p:txBody>
          <a:bodyPr/>
          <a:lstStyle/>
          <a:p>
            <a:r>
              <a:rPr lang="en-US" dirty="0" smtClean="0">
                <a:solidFill>
                  <a:schemeClr val="bg1">
                    <a:lumMod val="50000"/>
                    <a:lumOff val="50000"/>
                  </a:schemeClr>
                </a:solidFill>
              </a:rPr>
              <a:t>Introduction</a:t>
            </a:r>
          </a:p>
          <a:p>
            <a:r>
              <a:rPr lang="en-US" dirty="0" smtClean="0">
                <a:solidFill>
                  <a:schemeClr val="bg1">
                    <a:lumMod val="50000"/>
                    <a:lumOff val="50000"/>
                  </a:schemeClr>
                </a:solidFill>
              </a:rPr>
              <a:t>Evaluation of four rating systems</a:t>
            </a:r>
          </a:p>
          <a:p>
            <a:r>
              <a:rPr lang="en-US" dirty="0" smtClean="0"/>
              <a:t>Six projects</a:t>
            </a:r>
          </a:p>
          <a:p>
            <a:r>
              <a:rPr lang="en-US" dirty="0" smtClean="0">
                <a:solidFill>
                  <a:schemeClr val="bg1">
                    <a:lumMod val="50000"/>
                    <a:lumOff val="50000"/>
                  </a:schemeClr>
                </a:solidFill>
              </a:rPr>
              <a:t>Comparison of rating systems &amp; projects</a:t>
            </a:r>
          </a:p>
          <a:p>
            <a:r>
              <a:rPr lang="en-US" dirty="0" smtClean="0">
                <a:solidFill>
                  <a:schemeClr val="bg1">
                    <a:lumMod val="50000"/>
                    <a:lumOff val="50000"/>
                  </a:schemeClr>
                </a:solidFill>
              </a:rPr>
              <a:t>Conclusions</a:t>
            </a:r>
          </a:p>
          <a:p>
            <a:r>
              <a:rPr lang="en-US" dirty="0" smtClean="0">
                <a:solidFill>
                  <a:schemeClr val="bg1">
                    <a:lumMod val="50000"/>
                    <a:lumOff val="50000"/>
                  </a:schemeClr>
                </a:solidFill>
              </a:rPr>
              <a:t>Questions</a:t>
            </a: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2667000"/>
            <a:ext cx="4038600" cy="1752600"/>
          </a:xfrm>
        </p:spPr>
        <p:txBody>
          <a:bodyPr/>
          <a:lstStyle/>
          <a:p>
            <a:pPr>
              <a:lnSpc>
                <a:spcPct val="100000"/>
              </a:lnSpc>
            </a:pPr>
            <a:r>
              <a:rPr lang="en-US" sz="2400" b="1" dirty="0" smtClean="0">
                <a:solidFill>
                  <a:schemeClr val="bg1"/>
                </a:solidFill>
                <a:latin typeface="+mn-lt"/>
              </a:rPr>
              <a:t>Jane </a:t>
            </a:r>
            <a:r>
              <a:rPr lang="en-US" sz="2400" b="1" dirty="0" err="1" smtClean="0">
                <a:solidFill>
                  <a:schemeClr val="bg1"/>
                </a:solidFill>
                <a:latin typeface="+mn-lt"/>
              </a:rPr>
              <a:t>Stricklin</a:t>
            </a:r>
            <a:r>
              <a:rPr lang="en-US" sz="2400" b="1" dirty="0" smtClean="0">
                <a:solidFill>
                  <a:schemeClr val="bg1"/>
                </a:solidFill>
                <a:latin typeface="+mn-lt"/>
              </a:rPr>
              <a:t>, PE</a:t>
            </a:r>
          </a:p>
          <a:p>
            <a:pPr>
              <a:lnSpc>
                <a:spcPct val="100000"/>
              </a:lnSpc>
            </a:pPr>
            <a:r>
              <a:rPr lang="en-US" sz="2400" b="1" dirty="0" smtClean="0">
                <a:solidFill>
                  <a:schemeClr val="bg1"/>
                </a:solidFill>
                <a:latin typeface="+mn-lt"/>
              </a:rPr>
              <a:t>PEACH Roads Manager </a:t>
            </a:r>
          </a:p>
          <a:p>
            <a:pPr>
              <a:lnSpc>
                <a:spcPct val="100000"/>
              </a:lnSpc>
            </a:pPr>
            <a:r>
              <a:rPr lang="en-US" sz="2400" b="1" dirty="0" smtClean="0">
                <a:solidFill>
                  <a:schemeClr val="bg1"/>
                </a:solidFill>
                <a:latin typeface="+mn-lt"/>
              </a:rPr>
              <a:t>Cobb County DOT</a:t>
            </a:r>
          </a:p>
          <a:p>
            <a:pPr>
              <a:lnSpc>
                <a:spcPct val="100000"/>
              </a:lnSpc>
            </a:pPr>
            <a:endParaRPr lang="en-US" sz="2400" b="1" dirty="0" smtClean="0">
              <a:solidFill>
                <a:schemeClr val="bg1"/>
              </a:solidFill>
              <a:latin typeface="+mn-lt"/>
            </a:endParaRPr>
          </a:p>
          <a:p>
            <a:pPr>
              <a:lnSpc>
                <a:spcPct val="100000"/>
              </a:lnSpc>
            </a:pPr>
            <a:endParaRPr lang="en-US" sz="2400" dirty="0" smtClean="0">
              <a:solidFill>
                <a:schemeClr val="bg1"/>
              </a:solidFill>
              <a:latin typeface="+mn-lt"/>
            </a:endParaRPr>
          </a:p>
          <a:p>
            <a:pPr>
              <a:lnSpc>
                <a:spcPct val="100000"/>
              </a:lnSpc>
            </a:pPr>
            <a:endParaRPr lang="en-US" sz="2400" dirty="0">
              <a:solidFill>
                <a:schemeClr val="bg1"/>
              </a:solidFill>
              <a:latin typeface="+mn-lt"/>
            </a:endParaRPr>
          </a:p>
        </p:txBody>
      </p:sp>
      <p:sp>
        <p:nvSpPr>
          <p:cNvPr id="3" name="Text Placeholder 2"/>
          <p:cNvSpPr>
            <a:spLocks noGrp="1"/>
          </p:cNvSpPr>
          <p:nvPr>
            <p:ph type="body" sz="quarter" idx="11"/>
          </p:nvPr>
        </p:nvSpPr>
        <p:spPr>
          <a:xfrm>
            <a:off x="381000" y="990600"/>
            <a:ext cx="3505200" cy="711200"/>
          </a:xfrm>
        </p:spPr>
        <p:txBody>
          <a:bodyPr/>
          <a:lstStyle/>
          <a:p>
            <a:r>
              <a:rPr lang="en-US" b="1" dirty="0" smtClean="0">
                <a:solidFill>
                  <a:srgbClr val="92D050"/>
                </a:solidFill>
                <a:latin typeface="Calibri" pitchFamily="34" charset="0"/>
                <a:cs typeface="Calibri" pitchFamily="34" charset="0"/>
              </a:rPr>
              <a:t>Our Panelists:</a:t>
            </a:r>
            <a:endParaRPr lang="en-US" b="1" dirty="0">
              <a:solidFill>
                <a:srgbClr val="92D050"/>
              </a:solidFill>
              <a:latin typeface="Calibri" pitchFamily="34" charset="0"/>
              <a:cs typeface="Calibri" pitchFamily="34" charset="0"/>
            </a:endParaRPr>
          </a:p>
        </p:txBody>
      </p:sp>
      <p:sp>
        <p:nvSpPr>
          <p:cNvPr id="7" name="Text Placeholder 1"/>
          <p:cNvSpPr txBox="1">
            <a:spLocks/>
          </p:cNvSpPr>
          <p:nvPr/>
        </p:nvSpPr>
        <p:spPr>
          <a:xfrm>
            <a:off x="4343400" y="2667000"/>
            <a:ext cx="4038600" cy="1752600"/>
          </a:xfrm>
          <a:prstGeom prst="rect">
            <a:avLst/>
          </a:prstGeom>
        </p:spPr>
        <p:txBody>
          <a:bodyPr/>
          <a:lstStyle>
            <a:lvl1pPr marL="342900" indent="-342900" algn="l" rtl="0" eaLnBrk="0" fontAlgn="base" hangingPunct="0">
              <a:lnSpc>
                <a:spcPct val="200000"/>
              </a:lnSpc>
              <a:spcBef>
                <a:spcPts val="0"/>
              </a:spcBef>
              <a:spcAft>
                <a:spcPct val="0"/>
              </a:spcAft>
              <a:buFont typeface="Arial" charset="0"/>
              <a:buNone/>
              <a:defRPr sz="2300" kern="1200" baseline="0">
                <a:solidFill>
                  <a:schemeClr val="accent6"/>
                </a:solidFill>
                <a:latin typeface="Cambria" pitchFamily="18"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US" sz="2400" b="1" dirty="0" smtClean="0">
                <a:solidFill>
                  <a:schemeClr val="bg1"/>
                </a:solidFill>
                <a:latin typeface="+mn-lt"/>
              </a:rPr>
              <a:t>Jay Bockisch, PE, PTOE</a:t>
            </a:r>
          </a:p>
          <a:p>
            <a:pPr>
              <a:lnSpc>
                <a:spcPct val="100000"/>
              </a:lnSpc>
            </a:pPr>
            <a:r>
              <a:rPr lang="en-US" sz="2400" b="1" dirty="0" smtClean="0">
                <a:solidFill>
                  <a:schemeClr val="bg1"/>
                </a:solidFill>
                <a:latin typeface="+mn-lt"/>
              </a:rPr>
              <a:t>Senior Associate </a:t>
            </a:r>
          </a:p>
          <a:p>
            <a:pPr>
              <a:lnSpc>
                <a:spcPct val="100000"/>
              </a:lnSpc>
            </a:pPr>
            <a:r>
              <a:rPr lang="en-US" sz="2400" b="1" dirty="0" smtClean="0">
                <a:solidFill>
                  <a:schemeClr val="bg1"/>
                </a:solidFill>
                <a:latin typeface="+mn-lt"/>
              </a:rPr>
              <a:t>Gresham, Smith, and Partners</a:t>
            </a:r>
            <a:endParaRPr lang="en-US" sz="2400" b="1" dirty="0">
              <a:solidFill>
                <a:schemeClr val="bg1"/>
              </a:solidFill>
              <a:latin typeface="+mn-lt"/>
            </a:endParaRPr>
          </a:p>
        </p:txBody>
      </p:sp>
      <p:sp>
        <p:nvSpPr>
          <p:cNvPr id="8" name="Text Placeholder 1"/>
          <p:cNvSpPr txBox="1">
            <a:spLocks/>
          </p:cNvSpPr>
          <p:nvPr/>
        </p:nvSpPr>
        <p:spPr>
          <a:xfrm>
            <a:off x="4343400" y="4267200"/>
            <a:ext cx="4648200" cy="1752600"/>
          </a:xfrm>
          <a:prstGeom prst="rect">
            <a:avLst/>
          </a:prstGeom>
        </p:spPr>
        <p:txBody>
          <a:bodyPr/>
          <a:lstStyle>
            <a:lvl1pPr marL="342900" indent="-342900" algn="l" rtl="0" eaLnBrk="0" fontAlgn="base" hangingPunct="0">
              <a:lnSpc>
                <a:spcPct val="200000"/>
              </a:lnSpc>
              <a:spcBef>
                <a:spcPts val="0"/>
              </a:spcBef>
              <a:spcAft>
                <a:spcPct val="0"/>
              </a:spcAft>
              <a:buFont typeface="Arial" charset="0"/>
              <a:buNone/>
              <a:defRPr sz="2300" kern="1200" baseline="0">
                <a:solidFill>
                  <a:schemeClr val="accent6"/>
                </a:solidFill>
                <a:latin typeface="Cambria" pitchFamily="18"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US" sz="2400" b="1" dirty="0" smtClean="0">
                <a:solidFill>
                  <a:schemeClr val="bg1"/>
                </a:solidFill>
                <a:latin typeface="+mn-lt"/>
              </a:rPr>
              <a:t>Katherine Moore</a:t>
            </a:r>
          </a:p>
          <a:p>
            <a:pPr>
              <a:lnSpc>
                <a:spcPct val="100000"/>
              </a:lnSpc>
            </a:pPr>
            <a:r>
              <a:rPr lang="en-US" sz="2400" b="1" dirty="0" smtClean="0">
                <a:solidFill>
                  <a:schemeClr val="bg1"/>
                </a:solidFill>
                <a:latin typeface="+mn-lt"/>
              </a:rPr>
              <a:t>Sustainable Growth Program</a:t>
            </a:r>
          </a:p>
          <a:p>
            <a:pPr>
              <a:lnSpc>
                <a:spcPct val="100000"/>
              </a:lnSpc>
            </a:pPr>
            <a:r>
              <a:rPr lang="en-US" sz="2400" b="1" dirty="0" smtClean="0">
                <a:solidFill>
                  <a:schemeClr val="bg1"/>
                </a:solidFill>
                <a:latin typeface="+mn-lt"/>
              </a:rPr>
              <a:t>Georgia Conservancy</a:t>
            </a:r>
            <a:endParaRPr lang="en-US" sz="2400" b="1" dirty="0">
              <a:solidFill>
                <a:schemeClr val="bg1"/>
              </a:solidFill>
              <a:latin typeface="+mn-lt"/>
            </a:endParaRPr>
          </a:p>
        </p:txBody>
      </p:sp>
      <p:sp>
        <p:nvSpPr>
          <p:cNvPr id="9" name="Text Placeholder 1"/>
          <p:cNvSpPr txBox="1">
            <a:spLocks/>
          </p:cNvSpPr>
          <p:nvPr/>
        </p:nvSpPr>
        <p:spPr>
          <a:xfrm>
            <a:off x="533400" y="4343400"/>
            <a:ext cx="4343400" cy="1752600"/>
          </a:xfrm>
          <a:prstGeom prst="rect">
            <a:avLst/>
          </a:prstGeom>
        </p:spPr>
        <p:txBody>
          <a:bodyPr/>
          <a:lstStyle>
            <a:lvl1pPr marL="342900" indent="-342900" algn="l" rtl="0" eaLnBrk="0" fontAlgn="base" hangingPunct="0">
              <a:lnSpc>
                <a:spcPct val="200000"/>
              </a:lnSpc>
              <a:spcBef>
                <a:spcPts val="0"/>
              </a:spcBef>
              <a:spcAft>
                <a:spcPct val="0"/>
              </a:spcAft>
              <a:buFont typeface="Arial" charset="0"/>
              <a:buNone/>
              <a:defRPr sz="2300" kern="1200" baseline="0">
                <a:solidFill>
                  <a:schemeClr val="accent6"/>
                </a:solidFill>
                <a:latin typeface="Cambria" pitchFamily="18"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US" sz="2400" b="1" dirty="0" smtClean="0">
                <a:solidFill>
                  <a:schemeClr val="bg1"/>
                </a:solidFill>
                <a:latin typeface="+mn-lt"/>
              </a:rPr>
              <a:t>Adelee Le Grand, AICP</a:t>
            </a:r>
          </a:p>
          <a:p>
            <a:pPr>
              <a:lnSpc>
                <a:spcPct val="100000"/>
              </a:lnSpc>
            </a:pPr>
            <a:r>
              <a:rPr lang="en-US" sz="2400" b="1" dirty="0" smtClean="0">
                <a:solidFill>
                  <a:schemeClr val="bg1"/>
                </a:solidFill>
                <a:latin typeface="+mn-lt"/>
              </a:rPr>
              <a:t>Associate Vice President</a:t>
            </a:r>
          </a:p>
          <a:p>
            <a:pPr>
              <a:lnSpc>
                <a:spcPct val="100000"/>
              </a:lnSpc>
            </a:pPr>
            <a:r>
              <a:rPr lang="en-US" sz="2400" b="1" dirty="0" smtClean="0">
                <a:solidFill>
                  <a:schemeClr val="bg1"/>
                </a:solidFill>
                <a:latin typeface="+mn-lt"/>
              </a:rPr>
              <a:t>AECOM </a:t>
            </a:r>
          </a:p>
          <a:p>
            <a:pPr>
              <a:lnSpc>
                <a:spcPct val="100000"/>
              </a:lnSpc>
            </a:pPr>
            <a:endParaRPr lang="en-US" sz="2400" b="1" dirty="0">
              <a:solidFill>
                <a:schemeClr val="bg1"/>
              </a:solidFill>
              <a:latin typeface="+mn-lt"/>
            </a:endParaRPr>
          </a:p>
        </p:txBody>
      </p:sp>
      <p:sp>
        <p:nvSpPr>
          <p:cNvPr id="10" name="Text Placeholder 1"/>
          <p:cNvSpPr txBox="1">
            <a:spLocks/>
          </p:cNvSpPr>
          <p:nvPr/>
        </p:nvSpPr>
        <p:spPr>
          <a:xfrm>
            <a:off x="4343400" y="838200"/>
            <a:ext cx="4839119" cy="1752600"/>
          </a:xfrm>
          <a:prstGeom prst="rect">
            <a:avLst/>
          </a:prstGeom>
        </p:spPr>
        <p:txBody>
          <a:bodyPr/>
          <a:lstStyle>
            <a:lvl1pPr marL="342900" indent="-342900" algn="l" rtl="0" eaLnBrk="0" fontAlgn="base" hangingPunct="0">
              <a:lnSpc>
                <a:spcPct val="200000"/>
              </a:lnSpc>
              <a:spcBef>
                <a:spcPts val="0"/>
              </a:spcBef>
              <a:spcAft>
                <a:spcPct val="0"/>
              </a:spcAft>
              <a:buFont typeface="Arial" charset="0"/>
              <a:buNone/>
              <a:defRPr sz="2300" kern="1200" baseline="0">
                <a:solidFill>
                  <a:schemeClr val="accent6"/>
                </a:solidFill>
                <a:latin typeface="Cambria" pitchFamily="18"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US" sz="2400" b="1" dirty="0" smtClean="0">
                <a:solidFill>
                  <a:schemeClr val="bg1"/>
                </a:solidFill>
                <a:latin typeface="+mn-lt"/>
              </a:rPr>
              <a:t>Jamie Cochran, AICP</a:t>
            </a:r>
          </a:p>
          <a:p>
            <a:pPr>
              <a:lnSpc>
                <a:spcPct val="100000"/>
              </a:lnSpc>
            </a:pPr>
            <a:r>
              <a:rPr lang="en-US" sz="2400" b="1" dirty="0" smtClean="0">
                <a:solidFill>
                  <a:schemeClr val="bg1"/>
                </a:solidFill>
                <a:latin typeface="+mn-lt"/>
              </a:rPr>
              <a:t>Senior VP – Transportation Planning</a:t>
            </a:r>
          </a:p>
          <a:p>
            <a:pPr>
              <a:lnSpc>
                <a:spcPct val="100000"/>
              </a:lnSpc>
            </a:pPr>
            <a:r>
              <a:rPr lang="en-US" sz="2400" b="1" dirty="0" smtClean="0">
                <a:solidFill>
                  <a:schemeClr val="bg1"/>
                </a:solidFill>
                <a:latin typeface="+mn-lt"/>
              </a:rPr>
              <a:t>Gresham, Smith, and Partners</a:t>
            </a:r>
            <a:endParaRPr lang="en-US" sz="2400" b="1" dirty="0">
              <a:solidFill>
                <a:schemeClr val="bg1"/>
              </a:solidFill>
              <a:latin typeface="+mn-lt"/>
            </a:endParaRPr>
          </a:p>
        </p:txBody>
      </p:sp>
    </p:spTree>
    <p:extLst>
      <p:ext uri="{BB962C8B-B14F-4D97-AF65-F5344CB8AC3E}">
        <p14:creationId xmlns:p14="http://schemas.microsoft.com/office/powerpoint/2010/main" xmlns="" val="14363924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ctr"/>
            <a:r>
              <a:rPr lang="en-US" dirty="0" smtClean="0"/>
              <a:t>Overview of Projects Evaluated</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988582306"/>
              </p:ext>
            </p:extLst>
          </p:nvPr>
        </p:nvGraphicFramePr>
        <p:xfrm>
          <a:off x="150813" y="1343025"/>
          <a:ext cx="7819480" cy="5308600"/>
        </p:xfrm>
        <a:graphic>
          <a:graphicData uri="http://schemas.openxmlformats.org/drawingml/2006/table">
            <a:tbl>
              <a:tblPr firstRow="1" bandRow="1">
                <a:tableStyleId>{775DCB02-9BB8-47FD-8907-85C794F793BA}</a:tableStyleId>
              </a:tblPr>
              <a:tblGrid>
                <a:gridCol w="2728577"/>
                <a:gridCol w="3210097"/>
                <a:gridCol w="1880806"/>
              </a:tblGrid>
              <a:tr h="370840">
                <a:tc>
                  <a:txBody>
                    <a:bodyPr/>
                    <a:lstStyle/>
                    <a:p>
                      <a:r>
                        <a:rPr lang="en-US" dirty="0" smtClean="0"/>
                        <a:t>Project Name</a:t>
                      </a:r>
                      <a:endParaRPr lang="en-US" dirty="0"/>
                    </a:p>
                  </a:txBody>
                  <a:tcPr/>
                </a:tc>
                <a:tc>
                  <a:txBody>
                    <a:bodyPr/>
                    <a:lstStyle/>
                    <a:p>
                      <a:r>
                        <a:rPr lang="en-US" dirty="0" smtClean="0"/>
                        <a:t>Type</a:t>
                      </a:r>
                      <a:endParaRPr lang="en-US" dirty="0"/>
                    </a:p>
                  </a:txBody>
                  <a:tcPr/>
                </a:tc>
                <a:tc>
                  <a:txBody>
                    <a:bodyPr/>
                    <a:lstStyle/>
                    <a:p>
                      <a:r>
                        <a:rPr lang="en-US" dirty="0" smtClean="0"/>
                        <a:t>Scale - Cost</a:t>
                      </a:r>
                      <a:endParaRPr lang="en-US" dirty="0"/>
                    </a:p>
                  </a:txBody>
                  <a:tcPr/>
                </a:tc>
              </a:tr>
              <a:tr h="370840">
                <a:tc>
                  <a:txBody>
                    <a:bodyPr/>
                    <a:lstStyle/>
                    <a:p>
                      <a:r>
                        <a:rPr lang="en-US" dirty="0" smtClean="0">
                          <a:solidFill>
                            <a:schemeClr val="bg1"/>
                          </a:solidFill>
                        </a:rPr>
                        <a:t>Big</a:t>
                      </a:r>
                      <a:r>
                        <a:rPr lang="en-US" baseline="0" dirty="0" smtClean="0">
                          <a:solidFill>
                            <a:schemeClr val="bg1"/>
                          </a:solidFill>
                        </a:rPr>
                        <a:t> Creek Parkway – Roswell, GA</a:t>
                      </a:r>
                      <a:endParaRPr lang="en-US" dirty="0">
                        <a:solidFill>
                          <a:schemeClr val="bg1"/>
                        </a:solidFill>
                      </a:endParaRPr>
                    </a:p>
                  </a:txBody>
                  <a:tcPr/>
                </a:tc>
                <a:tc>
                  <a:txBody>
                    <a:bodyPr/>
                    <a:lstStyle/>
                    <a:p>
                      <a:r>
                        <a:rPr lang="en-US" dirty="0" smtClean="0">
                          <a:solidFill>
                            <a:schemeClr val="bg1"/>
                          </a:solidFill>
                        </a:rPr>
                        <a:t>New Road Corridor, Complete Street and Bike &amp; Pedestrian</a:t>
                      </a:r>
                      <a:r>
                        <a:rPr lang="en-US" baseline="0" dirty="0" smtClean="0">
                          <a:solidFill>
                            <a:schemeClr val="bg1"/>
                          </a:solidFill>
                        </a:rPr>
                        <a:t> facility</a:t>
                      </a:r>
                      <a:endParaRPr lang="en-US" dirty="0">
                        <a:solidFill>
                          <a:schemeClr val="bg1"/>
                        </a:solidFill>
                      </a:endParaRPr>
                    </a:p>
                  </a:txBody>
                  <a:tcPr/>
                </a:tc>
                <a:tc>
                  <a:txBody>
                    <a:bodyPr/>
                    <a:lstStyle/>
                    <a:p>
                      <a:r>
                        <a:rPr lang="en-US" dirty="0" smtClean="0">
                          <a:solidFill>
                            <a:schemeClr val="bg1"/>
                          </a:solidFill>
                        </a:rPr>
                        <a:t>Large</a:t>
                      </a:r>
                      <a:endParaRPr lang="en-US" dirty="0">
                        <a:solidFill>
                          <a:schemeClr val="bg1"/>
                        </a:solidFill>
                      </a:endParaRPr>
                    </a:p>
                  </a:txBody>
                  <a:tcPr/>
                </a:tc>
              </a:tr>
              <a:tr h="370840">
                <a:tc>
                  <a:txBody>
                    <a:bodyPr/>
                    <a:lstStyle/>
                    <a:p>
                      <a:r>
                        <a:rPr lang="en-US" dirty="0" smtClean="0">
                          <a:solidFill>
                            <a:schemeClr val="bg1"/>
                          </a:solidFill>
                        </a:rPr>
                        <a:t>North</a:t>
                      </a:r>
                      <a:r>
                        <a:rPr lang="en-US" baseline="0" dirty="0" smtClean="0">
                          <a:solidFill>
                            <a:schemeClr val="bg1"/>
                          </a:solidFill>
                        </a:rPr>
                        <a:t> Peachtree – Dunwoody, GA</a:t>
                      </a:r>
                      <a:endParaRPr lang="en-US" dirty="0">
                        <a:solidFill>
                          <a:schemeClr val="bg1"/>
                        </a:solidFill>
                      </a:endParaRPr>
                    </a:p>
                  </a:txBody>
                  <a:tcPr/>
                </a:tc>
                <a:tc>
                  <a:txBody>
                    <a:bodyPr/>
                    <a:lstStyle/>
                    <a:p>
                      <a:r>
                        <a:rPr lang="en-US" dirty="0" smtClean="0">
                          <a:solidFill>
                            <a:schemeClr val="bg1"/>
                          </a:solidFill>
                        </a:rPr>
                        <a:t>Traditional Intersection Improvement with Signal Upgrades</a:t>
                      </a:r>
                      <a:r>
                        <a:rPr lang="en-US" baseline="0" dirty="0" smtClean="0">
                          <a:solidFill>
                            <a:schemeClr val="bg1"/>
                          </a:solidFill>
                        </a:rPr>
                        <a:t> </a:t>
                      </a:r>
                      <a:r>
                        <a:rPr lang="en-US" dirty="0" smtClean="0">
                          <a:solidFill>
                            <a:schemeClr val="bg1"/>
                          </a:solidFill>
                        </a:rPr>
                        <a:t>and Bike &amp; Pedestrian</a:t>
                      </a:r>
                      <a:r>
                        <a:rPr lang="en-US" baseline="0" dirty="0" smtClean="0">
                          <a:solidFill>
                            <a:schemeClr val="bg1"/>
                          </a:solidFill>
                        </a:rPr>
                        <a:t> improvements</a:t>
                      </a:r>
                      <a:endParaRPr lang="en-US" dirty="0">
                        <a:solidFill>
                          <a:schemeClr val="bg1"/>
                        </a:solidFill>
                      </a:endParaRPr>
                    </a:p>
                  </a:txBody>
                  <a:tcPr/>
                </a:tc>
                <a:tc>
                  <a:txBody>
                    <a:bodyPr/>
                    <a:lstStyle/>
                    <a:p>
                      <a:r>
                        <a:rPr lang="en-US" dirty="0" smtClean="0">
                          <a:solidFill>
                            <a:schemeClr val="bg1"/>
                          </a:solidFill>
                        </a:rPr>
                        <a:t>Medium</a:t>
                      </a:r>
                      <a:endParaRPr lang="en-US" dirty="0">
                        <a:solidFill>
                          <a:schemeClr val="bg1"/>
                        </a:solidFill>
                      </a:endParaRPr>
                    </a:p>
                  </a:txBody>
                  <a:tcPr/>
                </a:tc>
              </a:tr>
              <a:tr h="370840">
                <a:tc>
                  <a:txBody>
                    <a:bodyPr/>
                    <a:lstStyle/>
                    <a:p>
                      <a:r>
                        <a:rPr lang="en-US" dirty="0" smtClean="0">
                          <a:solidFill>
                            <a:schemeClr val="bg1"/>
                          </a:solidFill>
                        </a:rPr>
                        <a:t>Grimes Bridge Roundabout – Roswell, GA</a:t>
                      </a:r>
                      <a:endParaRPr lang="en-US" dirty="0">
                        <a:solidFill>
                          <a:schemeClr val="bg1"/>
                        </a:solidFill>
                      </a:endParaRPr>
                    </a:p>
                  </a:txBody>
                  <a:tcPr/>
                </a:tc>
                <a:tc>
                  <a:txBody>
                    <a:bodyPr/>
                    <a:lstStyle/>
                    <a:p>
                      <a:r>
                        <a:rPr lang="en-US" dirty="0" smtClean="0">
                          <a:solidFill>
                            <a:schemeClr val="bg1"/>
                          </a:solidFill>
                        </a:rPr>
                        <a:t>Non-Traditional</a:t>
                      </a:r>
                      <a:r>
                        <a:rPr lang="en-US" baseline="0" dirty="0" smtClean="0">
                          <a:solidFill>
                            <a:schemeClr val="bg1"/>
                          </a:solidFill>
                        </a:rPr>
                        <a:t> Intersection </a:t>
                      </a:r>
                      <a:r>
                        <a:rPr lang="en-US" dirty="0" smtClean="0">
                          <a:solidFill>
                            <a:schemeClr val="bg1"/>
                          </a:solidFill>
                        </a:rPr>
                        <a:t>with Bike &amp; Pedestrian</a:t>
                      </a:r>
                      <a:r>
                        <a:rPr lang="en-US" baseline="0" dirty="0" smtClean="0">
                          <a:solidFill>
                            <a:schemeClr val="bg1"/>
                          </a:solidFill>
                        </a:rPr>
                        <a:t> improvements</a:t>
                      </a:r>
                      <a:endParaRPr lang="en-US" dirty="0">
                        <a:solidFill>
                          <a:schemeClr val="bg1"/>
                        </a:solidFill>
                      </a:endParaRPr>
                    </a:p>
                  </a:txBody>
                  <a:tcPr/>
                </a:tc>
                <a:tc>
                  <a:txBody>
                    <a:bodyPr/>
                    <a:lstStyle/>
                    <a:p>
                      <a:r>
                        <a:rPr lang="en-US" dirty="0" smtClean="0">
                          <a:solidFill>
                            <a:schemeClr val="bg1"/>
                          </a:solidFill>
                        </a:rPr>
                        <a:t>Medium</a:t>
                      </a:r>
                      <a:endParaRPr lang="en-US" dirty="0">
                        <a:solidFill>
                          <a:schemeClr val="bg1"/>
                        </a:solidFill>
                      </a:endParaRPr>
                    </a:p>
                  </a:txBody>
                  <a:tcPr/>
                </a:tc>
              </a:tr>
              <a:tr h="370840">
                <a:tc>
                  <a:txBody>
                    <a:bodyPr/>
                    <a:lstStyle/>
                    <a:p>
                      <a:r>
                        <a:rPr lang="en-US" dirty="0" smtClean="0">
                          <a:solidFill>
                            <a:schemeClr val="bg1"/>
                          </a:solidFill>
                        </a:rPr>
                        <a:t>Roswell Shared</a:t>
                      </a:r>
                      <a:r>
                        <a:rPr lang="en-US" baseline="0" dirty="0" smtClean="0">
                          <a:solidFill>
                            <a:schemeClr val="bg1"/>
                          </a:solidFill>
                        </a:rPr>
                        <a:t> Parking</a:t>
                      </a:r>
                      <a:endParaRPr lang="en-US" dirty="0">
                        <a:solidFill>
                          <a:schemeClr val="bg1"/>
                        </a:solidFill>
                      </a:endParaRPr>
                    </a:p>
                  </a:txBody>
                  <a:tcPr/>
                </a:tc>
                <a:tc>
                  <a:txBody>
                    <a:bodyPr/>
                    <a:lstStyle/>
                    <a:p>
                      <a:r>
                        <a:rPr lang="en-US" dirty="0" smtClean="0">
                          <a:solidFill>
                            <a:schemeClr val="bg1"/>
                          </a:solidFill>
                        </a:rPr>
                        <a:t>Shared Parking with Pedestrian Path – Minimal Construction</a:t>
                      </a:r>
                      <a:endParaRPr lang="en-US" dirty="0">
                        <a:solidFill>
                          <a:schemeClr val="bg1"/>
                        </a:solidFill>
                      </a:endParaRPr>
                    </a:p>
                  </a:txBody>
                  <a:tcPr/>
                </a:tc>
                <a:tc>
                  <a:txBody>
                    <a:bodyPr/>
                    <a:lstStyle/>
                    <a:p>
                      <a:r>
                        <a:rPr lang="en-US" dirty="0" smtClean="0">
                          <a:solidFill>
                            <a:schemeClr val="bg1"/>
                          </a:solidFill>
                        </a:rPr>
                        <a:t>Small</a:t>
                      </a:r>
                      <a:endParaRPr lang="en-US" dirty="0">
                        <a:solidFill>
                          <a:schemeClr val="bg1"/>
                        </a:solidFill>
                      </a:endParaRPr>
                    </a:p>
                  </a:txBody>
                  <a:tcPr/>
                </a:tc>
              </a:tr>
              <a:tr h="370840">
                <a:tc>
                  <a:txBody>
                    <a:bodyPr/>
                    <a:lstStyle/>
                    <a:p>
                      <a:r>
                        <a:rPr lang="en-US" dirty="0" smtClean="0">
                          <a:solidFill>
                            <a:schemeClr val="bg1"/>
                          </a:solidFill>
                        </a:rPr>
                        <a:t>Dothan Signal Timing</a:t>
                      </a:r>
                      <a:endParaRPr lang="en-US" dirty="0">
                        <a:solidFill>
                          <a:schemeClr val="bg1"/>
                        </a:solidFill>
                      </a:endParaRPr>
                    </a:p>
                  </a:txBody>
                  <a:tcPr/>
                </a:tc>
                <a:tc>
                  <a:txBody>
                    <a:bodyPr/>
                    <a:lstStyle/>
                    <a:p>
                      <a:r>
                        <a:rPr lang="en-US" dirty="0" smtClean="0">
                          <a:solidFill>
                            <a:schemeClr val="bg1"/>
                          </a:solidFill>
                        </a:rPr>
                        <a:t>Traffic Operations – No Construction</a:t>
                      </a:r>
                      <a:endParaRPr lang="en-US" dirty="0">
                        <a:solidFill>
                          <a:schemeClr val="bg1"/>
                        </a:solidFill>
                      </a:endParaRPr>
                    </a:p>
                  </a:txBody>
                  <a:tcPr/>
                </a:tc>
                <a:tc>
                  <a:txBody>
                    <a:bodyPr/>
                    <a:lstStyle/>
                    <a:p>
                      <a:r>
                        <a:rPr lang="en-US" dirty="0" smtClean="0">
                          <a:solidFill>
                            <a:schemeClr val="bg1"/>
                          </a:solidFill>
                        </a:rPr>
                        <a:t>Small</a:t>
                      </a:r>
                      <a:endParaRPr lang="en-US" dirty="0">
                        <a:solidFill>
                          <a:schemeClr val="bg1"/>
                        </a:solidFill>
                      </a:endParaRPr>
                    </a:p>
                  </a:txBody>
                  <a:tcPr/>
                </a:tc>
              </a:tr>
              <a:tr h="370840">
                <a:tc>
                  <a:txBody>
                    <a:bodyPr/>
                    <a:lstStyle/>
                    <a:p>
                      <a:r>
                        <a:rPr lang="en-US" dirty="0" smtClean="0">
                          <a:solidFill>
                            <a:schemeClr val="bg1"/>
                          </a:solidFill>
                        </a:rPr>
                        <a:t>I-85 HOT Lanes – Gwinnett County</a:t>
                      </a:r>
                      <a:endParaRPr lang="en-US" dirty="0">
                        <a:solidFill>
                          <a:schemeClr val="bg1"/>
                        </a:solidFill>
                      </a:endParaRPr>
                    </a:p>
                  </a:txBody>
                  <a:tcPr/>
                </a:tc>
                <a:tc>
                  <a:txBody>
                    <a:bodyPr/>
                    <a:lstStyle/>
                    <a:p>
                      <a:r>
                        <a:rPr lang="en-US" dirty="0" smtClean="0">
                          <a:solidFill>
                            <a:schemeClr val="bg1"/>
                          </a:solidFill>
                        </a:rPr>
                        <a:t>ITS, Traffic Operations, HOT</a:t>
                      </a:r>
                      <a:r>
                        <a:rPr lang="en-US" baseline="0" dirty="0" smtClean="0">
                          <a:solidFill>
                            <a:schemeClr val="bg1"/>
                          </a:solidFill>
                        </a:rPr>
                        <a:t> and Transit</a:t>
                      </a:r>
                      <a:endParaRPr lang="en-US" dirty="0">
                        <a:solidFill>
                          <a:schemeClr val="bg1"/>
                        </a:solidFill>
                      </a:endParaRPr>
                    </a:p>
                  </a:txBody>
                  <a:tcPr/>
                </a:tc>
                <a:tc>
                  <a:txBody>
                    <a:bodyPr/>
                    <a:lstStyle/>
                    <a:p>
                      <a:r>
                        <a:rPr lang="en-US" dirty="0" smtClean="0">
                          <a:solidFill>
                            <a:schemeClr val="bg1"/>
                          </a:solidFill>
                        </a:rPr>
                        <a:t>Large</a:t>
                      </a:r>
                      <a:endParaRPr lang="en-US" dirty="0">
                        <a:solidFill>
                          <a:schemeClr val="bg1"/>
                        </a:solidFill>
                      </a:endParaRPr>
                    </a:p>
                  </a:txBody>
                  <a:tcPr/>
                </a:tc>
              </a:tr>
            </a:tbl>
          </a:graphicData>
        </a:graphic>
      </p:graphicFrame>
    </p:spTree>
    <p:extLst>
      <p:ext uri="{BB962C8B-B14F-4D97-AF65-F5344CB8AC3E}">
        <p14:creationId xmlns:p14="http://schemas.microsoft.com/office/powerpoint/2010/main" xmlns="" val="2404173611"/>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 y="150813"/>
            <a:ext cx="7991475" cy="749940"/>
          </a:xfrm>
        </p:spPr>
        <p:txBody>
          <a:bodyPr anchor="t">
            <a:noAutofit/>
          </a:bodyPr>
          <a:lstStyle/>
          <a:p>
            <a:pPr algn="ctr" eaLnBrk="1" hangingPunct="1">
              <a:defRPr/>
            </a:pPr>
            <a:r>
              <a:rPr lang="en-US" b="0" dirty="0" smtClean="0">
                <a:ln w="1905">
                  <a:solidFill>
                    <a:schemeClr val="tx1">
                      <a:lumMod val="75000"/>
                      <a:lumOff val="25000"/>
                    </a:schemeClr>
                  </a:solidFill>
                </a:ln>
                <a:effectLst>
                  <a:innerShdw blurRad="69850" dist="43180" dir="5400000">
                    <a:srgbClr val="000000">
                      <a:alpha val="65000"/>
                    </a:srgbClr>
                  </a:innerShdw>
                </a:effectLst>
              </a:rPr>
              <a:t>Big Creek Parkway</a:t>
            </a:r>
            <a:endParaRPr lang="en-US" b="0" dirty="0"/>
          </a:p>
        </p:txBody>
      </p:sp>
      <p:pic>
        <p:nvPicPr>
          <p:cNvPr id="4098" name="Picture 2" descr="O:\27021\t\slides\overview.tif"/>
          <p:cNvPicPr>
            <a:picLocks noGrp="1" noChangeAspect="1" noChangeArrowheads="1"/>
          </p:cNvPicPr>
          <p:nvPr>
            <p:ph idx="1"/>
          </p:nvPr>
        </p:nvPicPr>
        <p:blipFill>
          <a:blip r:embed="rId2" cstate="print"/>
          <a:stretch>
            <a:fillRect/>
          </a:stretch>
        </p:blipFill>
        <p:spPr bwMode="auto">
          <a:xfrm>
            <a:off x="743803" y="1040641"/>
            <a:ext cx="6980830" cy="5378517"/>
          </a:xfrm>
          <a:prstGeom prst="rect">
            <a:avLst/>
          </a:prstGeom>
          <a:noFill/>
          <a:ln w="38100">
            <a:solidFill>
              <a:srgbClr val="FF9900"/>
            </a:solidFill>
          </a:ln>
        </p:spPr>
      </p:pic>
    </p:spTree>
    <p:extLst>
      <p:ext uri="{BB962C8B-B14F-4D97-AF65-F5344CB8AC3E}">
        <p14:creationId xmlns:p14="http://schemas.microsoft.com/office/powerpoint/2010/main" xmlns="" val="1004224677"/>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4"/>
          <p:cNvSpPr>
            <a:spLocks noGrp="1"/>
          </p:cNvSpPr>
          <p:nvPr>
            <p:ph type="title"/>
          </p:nvPr>
        </p:nvSpPr>
        <p:spPr>
          <a:xfrm>
            <a:off x="213755" y="0"/>
            <a:ext cx="7790213" cy="760021"/>
          </a:xfrm>
        </p:spPr>
        <p:txBody>
          <a:bodyPr/>
          <a:lstStyle/>
          <a:p>
            <a:r>
              <a:rPr lang="en-US" dirty="0"/>
              <a:t>North Peachtree at Tilly Mill – Dunwoody, GA</a:t>
            </a: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5673" t="8161" r="34594" b="5334"/>
          <a:stretch/>
        </p:blipFill>
        <p:spPr bwMode="auto">
          <a:xfrm>
            <a:off x="2203126" y="1107123"/>
            <a:ext cx="3708401" cy="5046027"/>
          </a:xfrm>
          <a:prstGeom prst="rect">
            <a:avLst/>
          </a:prstGeom>
          <a:noFill/>
          <a:ln w="38100">
            <a:solidFill>
              <a:srgbClr val="FF99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81783061"/>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05" y="38760"/>
            <a:ext cx="8458199" cy="698500"/>
          </a:xfrm>
        </p:spPr>
        <p:txBody>
          <a:bodyPr anchor="t"/>
          <a:lstStyle/>
          <a:p>
            <a:pPr algn="ctr" eaLnBrk="1" hangingPunct="1">
              <a:defRPr/>
            </a:pPr>
            <a:r>
              <a:rPr lang="en-US" b="0" dirty="0" smtClean="0">
                <a:ln w="1905">
                  <a:solidFill>
                    <a:schemeClr val="tx1">
                      <a:lumMod val="75000"/>
                      <a:lumOff val="25000"/>
                    </a:schemeClr>
                  </a:solidFill>
                </a:ln>
                <a:effectLst>
                  <a:innerShdw blurRad="69850" dist="43180" dir="5400000">
                    <a:srgbClr val="000000">
                      <a:alpha val="65000"/>
                    </a:srgbClr>
                  </a:innerShdw>
                </a:effectLst>
              </a:rPr>
              <a:t>Grimes Bridge Roundabout</a:t>
            </a:r>
            <a:endParaRPr lang="en-US" b="0" dirty="0"/>
          </a:p>
        </p:txBody>
      </p:sp>
      <p:pic>
        <p:nvPicPr>
          <p:cNvPr id="77825" name="Picture 1"/>
          <p:cNvPicPr>
            <a:picLocks noChangeAspect="1" noChangeArrowheads="1"/>
          </p:cNvPicPr>
          <p:nvPr/>
        </p:nvPicPr>
        <p:blipFill>
          <a:blip r:embed="rId3" cstate="print"/>
          <a:srcRect l="14445" t="24889" r="10556" b="8444"/>
          <a:stretch>
            <a:fillRect/>
          </a:stretch>
        </p:blipFill>
        <p:spPr bwMode="auto">
          <a:xfrm>
            <a:off x="1655998" y="737259"/>
            <a:ext cx="4621595" cy="2560320"/>
          </a:xfrm>
          <a:prstGeom prst="rect">
            <a:avLst/>
          </a:prstGeom>
          <a:noFill/>
          <a:ln w="38100">
            <a:solidFill>
              <a:srgbClr val="FF9900"/>
            </a:solidFill>
            <a:miter lim="800000"/>
            <a:headEnd/>
            <a:tailEnd/>
          </a:ln>
        </p:spPr>
      </p:pic>
      <p:pic>
        <p:nvPicPr>
          <p:cNvPr id="8" name="Picture 7" descr="Professional Shot 5.jpg"/>
          <p:cNvPicPr>
            <a:picLocks noChangeAspect="1"/>
          </p:cNvPicPr>
          <p:nvPr/>
        </p:nvPicPr>
        <p:blipFill>
          <a:blip r:embed="rId4" cstate="print"/>
          <a:srcRect l="11606" t="8817" r="3461" b="6623"/>
          <a:stretch>
            <a:fillRect/>
          </a:stretch>
        </p:blipFill>
        <p:spPr>
          <a:xfrm>
            <a:off x="1556543" y="3497322"/>
            <a:ext cx="4820507" cy="3188485"/>
          </a:xfrm>
          <a:prstGeom prst="rect">
            <a:avLst/>
          </a:prstGeom>
          <a:ln w="38100">
            <a:solidFill>
              <a:srgbClr val="FF9900"/>
            </a:solidFill>
          </a:ln>
        </p:spPr>
      </p:pic>
    </p:spTree>
    <p:extLst>
      <p:ext uri="{BB962C8B-B14F-4D97-AF65-F5344CB8AC3E}">
        <p14:creationId xmlns:p14="http://schemas.microsoft.com/office/powerpoint/2010/main" xmlns="" val="3274666107"/>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4"/>
          <p:cNvSpPr>
            <a:spLocks noGrp="1"/>
          </p:cNvSpPr>
          <p:nvPr>
            <p:ph type="title"/>
          </p:nvPr>
        </p:nvSpPr>
        <p:spPr>
          <a:xfrm>
            <a:off x="416257" y="0"/>
            <a:ext cx="7239000" cy="624385"/>
          </a:xfrm>
        </p:spPr>
        <p:txBody>
          <a:bodyPr/>
          <a:lstStyle/>
          <a:p>
            <a:pPr algn="ctr"/>
            <a:r>
              <a:rPr lang="en-US" b="0" dirty="0" smtClean="0"/>
              <a:t>Roswell Shared Parking</a:t>
            </a:r>
          </a:p>
        </p:txBody>
      </p:sp>
      <p:grpSp>
        <p:nvGrpSpPr>
          <p:cNvPr id="5" name="Group 4"/>
          <p:cNvGrpSpPr/>
          <p:nvPr/>
        </p:nvGrpSpPr>
        <p:grpSpPr>
          <a:xfrm>
            <a:off x="1187355" y="1378424"/>
            <a:ext cx="5656890" cy="4919272"/>
            <a:chOff x="1517622" y="1333822"/>
            <a:chExt cx="6049826" cy="5360276"/>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2365" t="16394" r="31823" b="18660"/>
            <a:stretch/>
          </p:blipFill>
          <p:spPr bwMode="auto">
            <a:xfrm>
              <a:off x="1517622" y="1333822"/>
              <a:ext cx="6049826" cy="5360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Oval 2"/>
            <p:cNvSpPr/>
            <p:nvPr/>
          </p:nvSpPr>
          <p:spPr>
            <a:xfrm>
              <a:off x="2751825" y="2173857"/>
              <a:ext cx="2846717" cy="3433313"/>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rgbClr val="000000"/>
                </a:solidFill>
              </a:endParaRPr>
            </a:p>
          </p:txBody>
        </p:sp>
        <p:sp>
          <p:nvSpPr>
            <p:cNvPr id="4" name="Oval 3"/>
            <p:cNvSpPr/>
            <p:nvPr/>
          </p:nvSpPr>
          <p:spPr>
            <a:xfrm>
              <a:off x="6228272" y="5046453"/>
              <a:ext cx="1339176" cy="15786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srgbClr val="000000"/>
                </a:solidFill>
              </a:endParaRPr>
            </a:p>
          </p:txBody>
        </p:sp>
      </p:grpSp>
      <p:sp>
        <p:nvSpPr>
          <p:cNvPr id="9" name="TextBox 8"/>
          <p:cNvSpPr txBox="1"/>
          <p:nvPr/>
        </p:nvSpPr>
        <p:spPr>
          <a:xfrm>
            <a:off x="0" y="2906973"/>
            <a:ext cx="1255594" cy="553998"/>
          </a:xfrm>
          <a:prstGeom prst="rect">
            <a:avLst/>
          </a:prstGeom>
          <a:noFill/>
        </p:spPr>
        <p:txBody>
          <a:bodyPr wrap="square" rtlCol="0">
            <a:spAutoFit/>
          </a:bodyPr>
          <a:lstStyle/>
          <a:p>
            <a:r>
              <a:rPr lang="en-US" sz="1500" b="1" dirty="0" smtClean="0">
                <a:solidFill>
                  <a:srgbClr val="FF0000"/>
                </a:solidFill>
              </a:rPr>
              <a:t>Restaurant/Retail area</a:t>
            </a:r>
            <a:endParaRPr lang="en-US" sz="1500" b="1" dirty="0">
              <a:solidFill>
                <a:srgbClr val="FF0000"/>
              </a:solidFill>
            </a:endParaRPr>
          </a:p>
        </p:txBody>
      </p:sp>
      <p:cxnSp>
        <p:nvCxnSpPr>
          <p:cNvPr id="13" name="Straight Arrow Connector 12"/>
          <p:cNvCxnSpPr/>
          <p:nvPr/>
        </p:nvCxnSpPr>
        <p:spPr>
          <a:xfrm>
            <a:off x="1351128" y="3207224"/>
            <a:ext cx="1596788" cy="272955"/>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6648734" y="4531057"/>
            <a:ext cx="734705" cy="57548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908042" y="3946478"/>
            <a:ext cx="1255594" cy="553998"/>
          </a:xfrm>
          <a:prstGeom prst="rect">
            <a:avLst/>
          </a:prstGeom>
          <a:noFill/>
        </p:spPr>
        <p:txBody>
          <a:bodyPr wrap="square" rtlCol="0">
            <a:spAutoFit/>
          </a:bodyPr>
          <a:lstStyle/>
          <a:p>
            <a:r>
              <a:rPr lang="en-US" sz="1500" b="1" dirty="0" smtClean="0">
                <a:solidFill>
                  <a:srgbClr val="FF0000"/>
                </a:solidFill>
              </a:rPr>
              <a:t>City Hall Parking</a:t>
            </a:r>
            <a:endParaRPr lang="en-US" sz="1500" b="1" dirty="0">
              <a:solidFill>
                <a:srgbClr val="FF0000"/>
              </a:solidFill>
            </a:endParaRPr>
          </a:p>
        </p:txBody>
      </p:sp>
    </p:spTree>
    <p:extLst>
      <p:ext uri="{BB962C8B-B14F-4D97-AF65-F5344CB8AC3E}">
        <p14:creationId xmlns:p14="http://schemas.microsoft.com/office/powerpoint/2010/main" xmlns="" val="3334371809"/>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6256" t="10404" r="15173" b="13458"/>
          <a:stretch/>
        </p:blipFill>
        <p:spPr bwMode="auto">
          <a:xfrm>
            <a:off x="263778" y="1234909"/>
            <a:ext cx="7662041" cy="5317193"/>
          </a:xfrm>
          <a:prstGeom prst="rect">
            <a:avLst/>
          </a:prstGeom>
          <a:noFill/>
          <a:ln w="38100">
            <a:solidFill>
              <a:srgbClr val="FF9900"/>
            </a:solid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itle 4"/>
          <p:cNvSpPr txBox="1">
            <a:spLocks/>
          </p:cNvSpPr>
          <p:nvPr/>
        </p:nvSpPr>
        <p:spPr bwMode="auto">
          <a:xfrm>
            <a:off x="416257" y="0"/>
            <a:ext cx="7239000" cy="624385"/>
          </a:xfrm>
          <a:prstGeom prst="rect">
            <a:avLst/>
          </a:prstGeom>
          <a:noFill/>
          <a:ln w="9525">
            <a:noFill/>
            <a:miter lim="800000"/>
            <a:headEnd/>
            <a:tailEnd/>
          </a:ln>
        </p:spPr>
        <p:txBody>
          <a:bodyPr vert="horz" wrap="square" lIns="45720" tIns="0" rIns="45720" bIns="0" numCol="1" anchor="b" anchorCtr="0" compatLnSpc="1">
            <a:prstTxWarp prst="textNoShape">
              <a:avLst/>
            </a:prstTxWarp>
          </a:bodyPr>
          <a:lstStyle/>
          <a:p>
            <a:pPr algn="ctr" eaLnBrk="0" hangingPunct="0">
              <a:defRPr/>
            </a:pPr>
            <a:r>
              <a:rPr lang="en-US" sz="3200" dirty="0" smtClean="0">
                <a:solidFill>
                  <a:srgbClr val="FFFFFF"/>
                </a:solidFill>
                <a:latin typeface="Calibri"/>
              </a:rPr>
              <a:t>Roswell Shared Parking</a:t>
            </a:r>
          </a:p>
        </p:txBody>
      </p:sp>
    </p:spTree>
    <p:extLst>
      <p:ext uri="{BB962C8B-B14F-4D97-AF65-F5344CB8AC3E}">
        <p14:creationId xmlns:p14="http://schemas.microsoft.com/office/powerpoint/2010/main" xmlns="" val="1590693987"/>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bwMode="auto">
          <a:xfrm>
            <a:off x="416257" y="0"/>
            <a:ext cx="7239000" cy="624385"/>
          </a:xfrm>
          <a:prstGeom prst="rect">
            <a:avLst/>
          </a:prstGeom>
          <a:noFill/>
          <a:ln w="9525">
            <a:noFill/>
            <a:miter lim="800000"/>
            <a:headEnd/>
            <a:tailEnd/>
          </a:ln>
        </p:spPr>
        <p:txBody>
          <a:bodyPr vert="horz" wrap="square" lIns="45720" tIns="0" rIns="45720" bIns="0" numCol="1" anchor="b" anchorCtr="0" compatLnSpc="1">
            <a:prstTxWarp prst="textNoShape">
              <a:avLst/>
            </a:prstTxWarp>
          </a:bodyPr>
          <a:lstStyle/>
          <a:p>
            <a:pPr algn="ctr" eaLnBrk="0" hangingPunct="0"/>
            <a:r>
              <a:rPr lang="en-US" sz="3200" dirty="0" smtClean="0">
                <a:solidFill>
                  <a:srgbClr val="FFFFFF"/>
                </a:solidFill>
                <a:latin typeface="Calibri"/>
              </a:rPr>
              <a:t>Dothan, AL Signal Timing</a:t>
            </a:r>
          </a:p>
        </p:txBody>
      </p:sp>
      <p:pic>
        <p:nvPicPr>
          <p:cNvPr id="5" name="Picture 4"/>
          <p:cNvPicPr/>
          <p:nvPr/>
        </p:nvPicPr>
        <p:blipFill>
          <a:blip r:embed="rId3" cstate="print"/>
          <a:stretch>
            <a:fillRect/>
          </a:stretch>
        </p:blipFill>
        <p:spPr bwMode="auto">
          <a:xfrm>
            <a:off x="409433" y="859809"/>
            <a:ext cx="7206018" cy="5486400"/>
          </a:xfrm>
          <a:prstGeom prst="rect">
            <a:avLst/>
          </a:prstGeom>
          <a:noFill/>
          <a:ln w="38100">
            <a:solidFill>
              <a:srgbClr val="FF9900"/>
            </a:solidFill>
            <a:miter lim="800000"/>
            <a:headEnd/>
            <a:tailEnd/>
          </a:ln>
        </p:spPr>
      </p:pic>
    </p:spTree>
    <p:extLst>
      <p:ext uri="{BB962C8B-B14F-4D97-AF65-F5344CB8AC3E}">
        <p14:creationId xmlns:p14="http://schemas.microsoft.com/office/powerpoint/2010/main" xmlns="" val="1475254801"/>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1068" r="57594" b="35278"/>
          <a:stretch/>
        </p:blipFill>
        <p:spPr bwMode="auto">
          <a:xfrm>
            <a:off x="786902" y="982640"/>
            <a:ext cx="6438821" cy="5091692"/>
          </a:xfrm>
          <a:prstGeom prst="rect">
            <a:avLst/>
          </a:prstGeom>
          <a:noFill/>
          <a:ln w="38100">
            <a:solidFill>
              <a:srgbClr val="FF9900"/>
            </a:solid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itle 4"/>
          <p:cNvSpPr txBox="1">
            <a:spLocks/>
          </p:cNvSpPr>
          <p:nvPr/>
        </p:nvSpPr>
        <p:spPr bwMode="auto">
          <a:xfrm>
            <a:off x="416257" y="0"/>
            <a:ext cx="7239000" cy="624385"/>
          </a:xfrm>
          <a:prstGeom prst="rect">
            <a:avLst/>
          </a:prstGeom>
          <a:noFill/>
          <a:ln w="9525">
            <a:noFill/>
            <a:miter lim="800000"/>
            <a:headEnd/>
            <a:tailEnd/>
          </a:ln>
        </p:spPr>
        <p:txBody>
          <a:bodyPr vert="horz" wrap="square" lIns="45720" tIns="0" rIns="45720" bIns="0" numCol="1" anchor="b" anchorCtr="0" compatLnSpc="1">
            <a:prstTxWarp prst="textNoShape">
              <a:avLst/>
            </a:prstTxWarp>
          </a:bodyPr>
          <a:lstStyle/>
          <a:p>
            <a:pPr algn="ctr" eaLnBrk="0" hangingPunct="0"/>
            <a:r>
              <a:rPr lang="en-US" sz="3200" dirty="0" smtClean="0">
                <a:solidFill>
                  <a:srgbClr val="FFFFFF"/>
                </a:solidFill>
                <a:latin typeface="Calibri"/>
              </a:rPr>
              <a:t>I-85 HOT Lanes</a:t>
            </a:r>
          </a:p>
        </p:txBody>
      </p:sp>
    </p:spTree>
    <p:extLst>
      <p:ext uri="{BB962C8B-B14F-4D97-AF65-F5344CB8AC3E}">
        <p14:creationId xmlns:p14="http://schemas.microsoft.com/office/powerpoint/2010/main" xmlns="" val="462924394"/>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4"/>
          <p:cNvSpPr>
            <a:spLocks noGrp="1"/>
          </p:cNvSpPr>
          <p:nvPr>
            <p:ph type="title"/>
          </p:nvPr>
        </p:nvSpPr>
        <p:spPr>
          <a:xfrm>
            <a:off x="457200" y="9525"/>
            <a:ext cx="7239000" cy="1143000"/>
          </a:xfrm>
        </p:spPr>
        <p:txBody>
          <a:bodyPr/>
          <a:lstStyle/>
          <a:p>
            <a:r>
              <a:rPr lang="en-US" dirty="0" smtClean="0"/>
              <a:t>Comparison of Transportation Sustainability Rating Systems</a:t>
            </a:r>
          </a:p>
        </p:txBody>
      </p:sp>
      <p:sp>
        <p:nvSpPr>
          <p:cNvPr id="6147" name="Content Placeholder 5"/>
          <p:cNvSpPr>
            <a:spLocks noGrp="1"/>
          </p:cNvSpPr>
          <p:nvPr>
            <p:ph idx="4294967295"/>
          </p:nvPr>
        </p:nvSpPr>
        <p:spPr>
          <a:xfrm>
            <a:off x="415925" y="1377950"/>
            <a:ext cx="7388006" cy="4084638"/>
          </a:xfrm>
        </p:spPr>
        <p:txBody>
          <a:bodyPr/>
          <a:lstStyle/>
          <a:p>
            <a:r>
              <a:rPr lang="en-US" dirty="0" smtClean="0">
                <a:solidFill>
                  <a:schemeClr val="bg1">
                    <a:lumMod val="50000"/>
                    <a:lumOff val="50000"/>
                  </a:schemeClr>
                </a:solidFill>
              </a:rPr>
              <a:t>Introduction </a:t>
            </a:r>
          </a:p>
          <a:p>
            <a:r>
              <a:rPr lang="en-US" dirty="0" smtClean="0">
                <a:solidFill>
                  <a:schemeClr val="bg1">
                    <a:lumMod val="50000"/>
                    <a:lumOff val="50000"/>
                  </a:schemeClr>
                </a:solidFill>
              </a:rPr>
              <a:t>Evaluation of four rating systems</a:t>
            </a:r>
          </a:p>
          <a:p>
            <a:r>
              <a:rPr lang="en-US" dirty="0" smtClean="0">
                <a:solidFill>
                  <a:schemeClr val="bg1">
                    <a:lumMod val="50000"/>
                    <a:lumOff val="50000"/>
                  </a:schemeClr>
                </a:solidFill>
              </a:rPr>
              <a:t>Six projects</a:t>
            </a:r>
          </a:p>
          <a:p>
            <a:r>
              <a:rPr lang="en-US" dirty="0" smtClean="0"/>
              <a:t>Comparison of rating systems &amp; projects</a:t>
            </a:r>
          </a:p>
          <a:p>
            <a:r>
              <a:rPr lang="en-US" dirty="0" smtClean="0">
                <a:solidFill>
                  <a:schemeClr val="bg1">
                    <a:lumMod val="50000"/>
                    <a:lumOff val="50000"/>
                  </a:schemeClr>
                </a:solidFill>
              </a:rPr>
              <a:t>Conclusions</a:t>
            </a:r>
          </a:p>
          <a:p>
            <a:r>
              <a:rPr lang="en-US" dirty="0" smtClean="0">
                <a:solidFill>
                  <a:schemeClr val="bg1">
                    <a:lumMod val="50000"/>
                    <a:lumOff val="50000"/>
                  </a:schemeClr>
                </a:solidFill>
              </a:rPr>
              <a:t>Questions</a:t>
            </a:r>
          </a:p>
        </p:txBody>
      </p:sp>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7421" y="0"/>
            <a:ext cx="7806519" cy="1143000"/>
          </a:xfrm>
        </p:spPr>
        <p:txBody>
          <a:bodyPr/>
          <a:lstStyle/>
          <a:p>
            <a:pPr algn="ctr"/>
            <a:r>
              <a:rPr lang="en-US" dirty="0" smtClean="0"/>
              <a:t>Ranking of Projects Evaluated – All Categories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387405863"/>
              </p:ext>
            </p:extLst>
          </p:nvPr>
        </p:nvGraphicFramePr>
        <p:xfrm>
          <a:off x="150811" y="1343025"/>
          <a:ext cx="8761176" cy="4403725"/>
        </p:xfrm>
        <a:graphic>
          <a:graphicData uri="http://schemas.openxmlformats.org/drawingml/2006/table">
            <a:tbl>
              <a:tblPr firstRow="1" bandRow="1">
                <a:tableStyleId>{775DCB02-9BB8-47FD-8907-85C794F793BA}</a:tableStyleId>
              </a:tblPr>
              <a:tblGrid>
                <a:gridCol w="3807040"/>
                <a:gridCol w="887104"/>
                <a:gridCol w="968991"/>
                <a:gridCol w="996287"/>
                <a:gridCol w="925395"/>
                <a:gridCol w="1176359"/>
              </a:tblGrid>
              <a:tr h="370840">
                <a:tc>
                  <a:txBody>
                    <a:bodyPr/>
                    <a:lstStyle/>
                    <a:p>
                      <a:pPr algn="ctr"/>
                      <a:r>
                        <a:rPr lang="en-US" dirty="0" smtClean="0"/>
                        <a:t>Category</a:t>
                      </a:r>
                      <a:endParaRPr lang="en-US" dirty="0"/>
                    </a:p>
                  </a:txBody>
                  <a:tcPr marL="90587" marR="90587" anchor="b"/>
                </a:tc>
                <a:tc>
                  <a:txBody>
                    <a:bodyPr/>
                    <a:lstStyle/>
                    <a:p>
                      <a:pPr algn="ctr" fontAlgn="b"/>
                      <a:r>
                        <a:rPr lang="en-US" sz="1800" b="1" i="0" u="none" strike="noStrike" dirty="0" smtClean="0">
                          <a:solidFill>
                            <a:srgbClr val="000000"/>
                          </a:solidFill>
                          <a:latin typeface="Calibri"/>
                        </a:rPr>
                        <a:t>INVEST</a:t>
                      </a:r>
                      <a:endParaRPr lang="en-US" sz="1800" b="1" i="0" u="none" strike="noStrike" dirty="0">
                        <a:solidFill>
                          <a:srgbClr val="000000"/>
                        </a:solidFill>
                        <a:latin typeface="Calibri"/>
                      </a:endParaRPr>
                    </a:p>
                  </a:txBody>
                  <a:tcPr marL="9436" marR="9436" marT="9525" marB="0" anchor="b"/>
                </a:tc>
                <a:tc>
                  <a:txBody>
                    <a:bodyPr/>
                    <a:lstStyle/>
                    <a:p>
                      <a:pPr algn="ctr" fontAlgn="b"/>
                      <a:r>
                        <a:rPr lang="en-US" sz="1800" b="1" i="0" u="none" strike="noStrike" dirty="0">
                          <a:solidFill>
                            <a:srgbClr val="000000"/>
                          </a:solidFill>
                          <a:latin typeface="Calibri"/>
                        </a:rPr>
                        <a:t>Envision</a:t>
                      </a:r>
                    </a:p>
                  </a:txBody>
                  <a:tcPr marL="9436" marR="9436" marT="9525" marB="0" anchor="b"/>
                </a:tc>
                <a:tc>
                  <a:txBody>
                    <a:bodyPr/>
                    <a:lstStyle/>
                    <a:p>
                      <a:pPr algn="ctr" fontAlgn="b"/>
                      <a:r>
                        <a:rPr lang="en-US" sz="1800" b="1" i="0" u="none" strike="noStrike" dirty="0" smtClean="0">
                          <a:solidFill>
                            <a:srgbClr val="000000"/>
                          </a:solidFill>
                          <a:latin typeface="Calibri"/>
                        </a:rPr>
                        <a:t>Green Roads</a:t>
                      </a:r>
                      <a:endParaRPr lang="en-US" sz="1800" b="1" i="0" u="none" strike="noStrike" dirty="0">
                        <a:solidFill>
                          <a:srgbClr val="000000"/>
                        </a:solidFill>
                        <a:latin typeface="Calibri"/>
                      </a:endParaRPr>
                    </a:p>
                  </a:txBody>
                  <a:tcPr marL="9436" marR="9436" marT="9525" marB="0" anchor="b"/>
                </a:tc>
                <a:tc>
                  <a:txBody>
                    <a:bodyPr/>
                    <a:lstStyle/>
                    <a:p>
                      <a:pPr algn="ctr" fontAlgn="b"/>
                      <a:r>
                        <a:rPr lang="en-US" sz="1800" b="1" i="0" u="none" strike="noStrike" dirty="0" smtClean="0">
                          <a:solidFill>
                            <a:srgbClr val="000000"/>
                          </a:solidFill>
                          <a:latin typeface="Calibri"/>
                        </a:rPr>
                        <a:t>Peach Roads</a:t>
                      </a:r>
                      <a:endParaRPr lang="en-US" sz="1800" b="1" i="0" u="none" strike="noStrike" dirty="0">
                        <a:solidFill>
                          <a:srgbClr val="000000"/>
                        </a:solidFill>
                        <a:latin typeface="Calibri"/>
                      </a:endParaRPr>
                    </a:p>
                  </a:txBody>
                  <a:tcPr marL="9436" marR="9436" marT="9525" marB="0" anchor="b"/>
                </a:tc>
                <a:tc>
                  <a:txBody>
                    <a:bodyPr/>
                    <a:lstStyle/>
                    <a:p>
                      <a:pPr algn="ctr" fontAlgn="b"/>
                      <a:r>
                        <a:rPr lang="en-US" sz="1800" b="1" i="0" u="none" strike="noStrike" dirty="0" smtClean="0">
                          <a:solidFill>
                            <a:srgbClr val="000000"/>
                          </a:solidFill>
                          <a:latin typeface="Calibri"/>
                        </a:rPr>
                        <a:t>Combined</a:t>
                      </a:r>
                      <a:endParaRPr lang="en-US" sz="1800" b="1" i="0" u="none" strike="noStrike" dirty="0">
                        <a:solidFill>
                          <a:srgbClr val="000000"/>
                        </a:solidFill>
                        <a:latin typeface="Calibri"/>
                      </a:endParaRPr>
                    </a:p>
                  </a:txBody>
                  <a:tcPr marL="9436" marR="9436" marT="9525" marB="0" anchor="b"/>
                </a:tc>
              </a:tr>
              <a:tr h="370840">
                <a:tc>
                  <a:txBody>
                    <a:bodyPr/>
                    <a:lstStyle/>
                    <a:p>
                      <a:r>
                        <a:rPr lang="en-US" dirty="0" smtClean="0">
                          <a:solidFill>
                            <a:schemeClr val="bg1"/>
                          </a:solidFill>
                        </a:rPr>
                        <a:t>Big</a:t>
                      </a:r>
                      <a:r>
                        <a:rPr lang="en-US" baseline="0" dirty="0" smtClean="0">
                          <a:solidFill>
                            <a:schemeClr val="bg1"/>
                          </a:solidFill>
                        </a:rPr>
                        <a:t> Creek Parkway – New Roadway Corridor</a:t>
                      </a:r>
                      <a:endParaRPr lang="en-US" dirty="0">
                        <a:solidFill>
                          <a:schemeClr val="bg1"/>
                        </a:solidFill>
                      </a:endParaRPr>
                    </a:p>
                  </a:txBody>
                  <a:tcPr marL="90587" marR="90587"/>
                </a:tc>
                <a:tc>
                  <a:txBody>
                    <a:bodyPr/>
                    <a:lstStyle/>
                    <a:p>
                      <a:pPr algn="ctr" rtl="0" fontAlgn="b"/>
                      <a:r>
                        <a:rPr lang="en-US" sz="1800" b="0" i="0" u="none" strike="noStrike" dirty="0">
                          <a:solidFill>
                            <a:srgbClr val="000000"/>
                          </a:solidFill>
                          <a:latin typeface="Calibri"/>
                        </a:rPr>
                        <a:t>1</a:t>
                      </a:r>
                    </a:p>
                  </a:txBody>
                  <a:tcPr marL="9525" marR="9525" marT="9525" marB="0" anchor="b"/>
                </a:tc>
                <a:tc>
                  <a:txBody>
                    <a:bodyPr/>
                    <a:lstStyle/>
                    <a:p>
                      <a:pPr algn="ctr" rtl="0" fontAlgn="b"/>
                      <a:r>
                        <a:rPr lang="en-US" sz="1800" b="0" i="0" u="none" strike="noStrike" dirty="0">
                          <a:solidFill>
                            <a:srgbClr val="000000"/>
                          </a:solidFill>
                          <a:latin typeface="Calibri"/>
                        </a:rPr>
                        <a:t>1</a:t>
                      </a:r>
                    </a:p>
                  </a:txBody>
                  <a:tcPr marL="9525" marR="9525" marT="9525" marB="0" anchor="b"/>
                </a:tc>
                <a:tc>
                  <a:txBody>
                    <a:bodyPr/>
                    <a:lstStyle/>
                    <a:p>
                      <a:pPr algn="ctr" rtl="0" fontAlgn="b"/>
                      <a:r>
                        <a:rPr lang="en-US" sz="1800" b="0" i="0" u="none" strike="noStrike" dirty="0">
                          <a:solidFill>
                            <a:srgbClr val="000000"/>
                          </a:solidFill>
                          <a:latin typeface="Calibri"/>
                        </a:rPr>
                        <a:t>2</a:t>
                      </a:r>
                    </a:p>
                  </a:txBody>
                  <a:tcPr marL="9525" marR="9525" marT="9525" marB="0" anchor="b"/>
                </a:tc>
                <a:tc>
                  <a:txBody>
                    <a:bodyPr/>
                    <a:lstStyle/>
                    <a:p>
                      <a:pPr algn="ctr" rtl="0" fontAlgn="b"/>
                      <a:r>
                        <a:rPr lang="en-US" sz="1800" b="0" i="0" u="none" strike="noStrike" dirty="0">
                          <a:solidFill>
                            <a:srgbClr val="000000"/>
                          </a:solidFill>
                          <a:latin typeface="Calibri"/>
                        </a:rPr>
                        <a:t>1</a:t>
                      </a:r>
                    </a:p>
                  </a:txBody>
                  <a:tcPr marL="9525" marR="9525" marT="9525" marB="0" anchor="b"/>
                </a:tc>
                <a:tc>
                  <a:txBody>
                    <a:bodyPr/>
                    <a:lstStyle/>
                    <a:p>
                      <a:pPr algn="ctr" rtl="0" fontAlgn="b"/>
                      <a:r>
                        <a:rPr lang="en-US" sz="1800" b="0" i="0" u="none" strike="noStrike" dirty="0">
                          <a:solidFill>
                            <a:srgbClr val="000000"/>
                          </a:solidFill>
                          <a:latin typeface="Calibri"/>
                        </a:rPr>
                        <a:t>1</a:t>
                      </a:r>
                    </a:p>
                  </a:txBody>
                  <a:tcPr marL="9525" marR="9525" marT="9525" marB="0" anchor="b"/>
                </a:tc>
              </a:tr>
              <a:tr h="370840">
                <a:tc>
                  <a:txBody>
                    <a:bodyPr/>
                    <a:lstStyle/>
                    <a:p>
                      <a:r>
                        <a:rPr lang="en-US" dirty="0" smtClean="0">
                          <a:solidFill>
                            <a:schemeClr val="bg1"/>
                          </a:solidFill>
                        </a:rPr>
                        <a:t>North</a:t>
                      </a:r>
                      <a:r>
                        <a:rPr lang="en-US" baseline="0" dirty="0" smtClean="0">
                          <a:solidFill>
                            <a:schemeClr val="bg1"/>
                          </a:solidFill>
                        </a:rPr>
                        <a:t> Peachtree – Traditional Intersection Improvement</a:t>
                      </a:r>
                      <a:endParaRPr lang="en-US" dirty="0">
                        <a:solidFill>
                          <a:schemeClr val="bg1"/>
                        </a:solidFill>
                      </a:endParaRPr>
                    </a:p>
                  </a:txBody>
                  <a:tcPr marL="90587" marR="90587"/>
                </a:tc>
                <a:tc>
                  <a:txBody>
                    <a:bodyPr/>
                    <a:lstStyle/>
                    <a:p>
                      <a:pPr algn="ctr" rtl="0" fontAlgn="b"/>
                      <a:r>
                        <a:rPr lang="en-US" sz="1800" b="0" i="0" u="none" strike="noStrike" dirty="0">
                          <a:solidFill>
                            <a:srgbClr val="000000"/>
                          </a:solidFill>
                          <a:latin typeface="Calibri"/>
                        </a:rPr>
                        <a:t>2</a:t>
                      </a:r>
                    </a:p>
                  </a:txBody>
                  <a:tcPr marL="9525" marR="9525" marT="9525" marB="0" anchor="b"/>
                </a:tc>
                <a:tc>
                  <a:txBody>
                    <a:bodyPr/>
                    <a:lstStyle/>
                    <a:p>
                      <a:pPr algn="ctr" rtl="0" fontAlgn="b"/>
                      <a:r>
                        <a:rPr lang="en-US" sz="1800" b="0" i="0" u="none" strike="noStrike" dirty="0">
                          <a:solidFill>
                            <a:srgbClr val="000000"/>
                          </a:solidFill>
                          <a:latin typeface="Calibri"/>
                        </a:rPr>
                        <a:t>4</a:t>
                      </a:r>
                    </a:p>
                  </a:txBody>
                  <a:tcPr marL="9525" marR="9525" marT="9525" marB="0" anchor="b"/>
                </a:tc>
                <a:tc>
                  <a:txBody>
                    <a:bodyPr/>
                    <a:lstStyle/>
                    <a:p>
                      <a:pPr algn="ctr" rtl="0" fontAlgn="b"/>
                      <a:r>
                        <a:rPr lang="en-US" sz="1800" b="0" i="0" u="none" strike="noStrike" dirty="0">
                          <a:solidFill>
                            <a:srgbClr val="000000"/>
                          </a:solidFill>
                          <a:latin typeface="Calibri"/>
                        </a:rPr>
                        <a:t>5</a:t>
                      </a:r>
                    </a:p>
                  </a:txBody>
                  <a:tcPr marL="9525" marR="9525" marT="9525" marB="0" anchor="b"/>
                </a:tc>
                <a:tc>
                  <a:txBody>
                    <a:bodyPr/>
                    <a:lstStyle/>
                    <a:p>
                      <a:pPr algn="ctr" rtl="0" fontAlgn="b"/>
                      <a:r>
                        <a:rPr lang="en-US" sz="1800" b="0" i="0" u="none" strike="noStrike" dirty="0">
                          <a:solidFill>
                            <a:srgbClr val="000000"/>
                          </a:solidFill>
                          <a:latin typeface="Calibri"/>
                        </a:rPr>
                        <a:t>2</a:t>
                      </a:r>
                    </a:p>
                  </a:txBody>
                  <a:tcPr marL="9525" marR="9525" marT="9525" marB="0" anchor="b"/>
                </a:tc>
                <a:tc>
                  <a:txBody>
                    <a:bodyPr/>
                    <a:lstStyle/>
                    <a:p>
                      <a:pPr algn="ctr" rtl="0" fontAlgn="b"/>
                      <a:r>
                        <a:rPr lang="en-US" sz="1800" b="0" i="0" u="none" strike="noStrike" dirty="0">
                          <a:solidFill>
                            <a:srgbClr val="000000"/>
                          </a:solidFill>
                          <a:latin typeface="Calibri"/>
                        </a:rPr>
                        <a:t>3</a:t>
                      </a:r>
                    </a:p>
                  </a:txBody>
                  <a:tcPr marL="9525" marR="9525" marT="9525" marB="0" anchor="b"/>
                </a:tc>
              </a:tr>
              <a:tr h="370840">
                <a:tc>
                  <a:txBody>
                    <a:bodyPr/>
                    <a:lstStyle/>
                    <a:p>
                      <a:r>
                        <a:rPr lang="en-US" dirty="0" smtClean="0">
                          <a:solidFill>
                            <a:schemeClr val="bg1"/>
                          </a:solidFill>
                        </a:rPr>
                        <a:t>Grimes Bridge Roundabout – Innovative Intersection Improvement</a:t>
                      </a:r>
                      <a:endParaRPr lang="en-US" dirty="0">
                        <a:solidFill>
                          <a:schemeClr val="bg1"/>
                        </a:solidFill>
                      </a:endParaRPr>
                    </a:p>
                  </a:txBody>
                  <a:tcPr marL="90587" marR="90587"/>
                </a:tc>
                <a:tc>
                  <a:txBody>
                    <a:bodyPr/>
                    <a:lstStyle/>
                    <a:p>
                      <a:pPr algn="ctr" rtl="0" fontAlgn="b"/>
                      <a:r>
                        <a:rPr lang="en-US" sz="1800" b="0" i="0" u="none" strike="noStrike" dirty="0">
                          <a:solidFill>
                            <a:srgbClr val="000000"/>
                          </a:solidFill>
                          <a:latin typeface="Calibri"/>
                        </a:rPr>
                        <a:t>3</a:t>
                      </a:r>
                    </a:p>
                  </a:txBody>
                  <a:tcPr marL="9525" marR="9525" marT="9525" marB="0" anchor="b"/>
                </a:tc>
                <a:tc>
                  <a:txBody>
                    <a:bodyPr/>
                    <a:lstStyle/>
                    <a:p>
                      <a:pPr algn="ctr" rtl="0" fontAlgn="b"/>
                      <a:r>
                        <a:rPr lang="en-US" sz="1800" b="0" i="0" u="none" strike="noStrike" dirty="0">
                          <a:solidFill>
                            <a:srgbClr val="000000"/>
                          </a:solidFill>
                          <a:latin typeface="Calibri"/>
                        </a:rPr>
                        <a:t>3</a:t>
                      </a:r>
                    </a:p>
                  </a:txBody>
                  <a:tcPr marL="9525" marR="9525" marT="9525" marB="0" anchor="b"/>
                </a:tc>
                <a:tc>
                  <a:txBody>
                    <a:bodyPr/>
                    <a:lstStyle/>
                    <a:p>
                      <a:pPr algn="ctr" rtl="0" fontAlgn="b"/>
                      <a:r>
                        <a:rPr lang="en-US" sz="1800" b="0" i="0" u="none" strike="noStrike" dirty="0">
                          <a:solidFill>
                            <a:srgbClr val="000000"/>
                          </a:solidFill>
                          <a:latin typeface="Calibri"/>
                        </a:rPr>
                        <a:t>4</a:t>
                      </a:r>
                    </a:p>
                  </a:txBody>
                  <a:tcPr marL="9525" marR="9525" marT="9525" marB="0" anchor="b"/>
                </a:tc>
                <a:tc>
                  <a:txBody>
                    <a:bodyPr/>
                    <a:lstStyle/>
                    <a:p>
                      <a:pPr algn="ctr" rtl="0" fontAlgn="b"/>
                      <a:r>
                        <a:rPr lang="en-US" sz="1800" b="0" i="0" u="none" strike="noStrike" dirty="0">
                          <a:solidFill>
                            <a:srgbClr val="000000"/>
                          </a:solidFill>
                          <a:latin typeface="Calibri"/>
                        </a:rPr>
                        <a:t>4</a:t>
                      </a:r>
                    </a:p>
                  </a:txBody>
                  <a:tcPr marL="9525" marR="9525" marT="9525" marB="0" anchor="b"/>
                </a:tc>
                <a:tc>
                  <a:txBody>
                    <a:bodyPr/>
                    <a:lstStyle/>
                    <a:p>
                      <a:pPr algn="ctr" rtl="0" fontAlgn="b"/>
                      <a:r>
                        <a:rPr lang="en-US" sz="1800" b="0" i="0" u="none" strike="noStrike" dirty="0">
                          <a:solidFill>
                            <a:srgbClr val="000000"/>
                          </a:solidFill>
                          <a:latin typeface="Calibri"/>
                        </a:rPr>
                        <a:t>2</a:t>
                      </a:r>
                    </a:p>
                  </a:txBody>
                  <a:tcPr marL="9525" marR="9525" marT="9525" marB="0" anchor="b"/>
                </a:tc>
              </a:tr>
              <a:tr h="370840">
                <a:tc>
                  <a:txBody>
                    <a:bodyPr/>
                    <a:lstStyle/>
                    <a:p>
                      <a:r>
                        <a:rPr lang="en-US" dirty="0" smtClean="0">
                          <a:solidFill>
                            <a:schemeClr val="bg1"/>
                          </a:solidFill>
                        </a:rPr>
                        <a:t>Roswell Shared</a:t>
                      </a:r>
                      <a:r>
                        <a:rPr lang="en-US" baseline="0" dirty="0" smtClean="0">
                          <a:solidFill>
                            <a:schemeClr val="bg1"/>
                          </a:solidFill>
                        </a:rPr>
                        <a:t> Parking – Better Use of Existing Facilities (Minimal Construction )</a:t>
                      </a:r>
                      <a:endParaRPr lang="en-US" dirty="0">
                        <a:solidFill>
                          <a:schemeClr val="bg1"/>
                        </a:solidFill>
                      </a:endParaRPr>
                    </a:p>
                  </a:txBody>
                  <a:tcPr marL="90587" marR="90587"/>
                </a:tc>
                <a:tc>
                  <a:txBody>
                    <a:bodyPr/>
                    <a:lstStyle/>
                    <a:p>
                      <a:pPr algn="ctr" rtl="0" fontAlgn="b"/>
                      <a:r>
                        <a:rPr lang="en-US" sz="1800" b="0" i="0" u="none" strike="noStrike" dirty="0">
                          <a:solidFill>
                            <a:srgbClr val="000000"/>
                          </a:solidFill>
                          <a:latin typeface="Calibri"/>
                        </a:rPr>
                        <a:t>6</a:t>
                      </a:r>
                    </a:p>
                  </a:txBody>
                  <a:tcPr marL="9525" marR="9525" marT="9525" marB="0" anchor="b"/>
                </a:tc>
                <a:tc>
                  <a:txBody>
                    <a:bodyPr/>
                    <a:lstStyle/>
                    <a:p>
                      <a:pPr algn="ctr" rtl="0" fontAlgn="b"/>
                      <a:r>
                        <a:rPr lang="en-US" sz="1800" b="0" i="0" u="none" strike="noStrike" dirty="0">
                          <a:solidFill>
                            <a:srgbClr val="000000"/>
                          </a:solidFill>
                          <a:latin typeface="Calibri"/>
                        </a:rPr>
                        <a:t>2</a:t>
                      </a:r>
                    </a:p>
                  </a:txBody>
                  <a:tcPr marL="9525" marR="9525" marT="9525" marB="0" anchor="b"/>
                </a:tc>
                <a:tc>
                  <a:txBody>
                    <a:bodyPr/>
                    <a:lstStyle/>
                    <a:p>
                      <a:pPr algn="ctr" rtl="0" fontAlgn="b"/>
                      <a:r>
                        <a:rPr lang="en-US" sz="1800" b="0" i="0" u="none" strike="noStrike" dirty="0">
                          <a:solidFill>
                            <a:srgbClr val="000000"/>
                          </a:solidFill>
                          <a:latin typeface="Calibri"/>
                        </a:rPr>
                        <a:t>3</a:t>
                      </a:r>
                    </a:p>
                  </a:txBody>
                  <a:tcPr marL="9525" marR="9525" marT="9525" marB="0" anchor="b"/>
                </a:tc>
                <a:tc>
                  <a:txBody>
                    <a:bodyPr/>
                    <a:lstStyle/>
                    <a:p>
                      <a:pPr algn="ctr" rtl="0" fontAlgn="b"/>
                      <a:r>
                        <a:rPr lang="en-US" sz="1800" b="0" i="0" u="none" strike="noStrike" dirty="0">
                          <a:solidFill>
                            <a:srgbClr val="000000"/>
                          </a:solidFill>
                          <a:latin typeface="Calibri"/>
                        </a:rPr>
                        <a:t>3</a:t>
                      </a:r>
                    </a:p>
                  </a:txBody>
                  <a:tcPr marL="9525" marR="9525" marT="9525" marB="0" anchor="b"/>
                </a:tc>
                <a:tc>
                  <a:txBody>
                    <a:bodyPr/>
                    <a:lstStyle/>
                    <a:p>
                      <a:pPr algn="ctr" rtl="0" fontAlgn="b"/>
                      <a:r>
                        <a:rPr lang="en-US" sz="1800" b="0" i="0" u="none" strike="noStrike" dirty="0">
                          <a:solidFill>
                            <a:srgbClr val="000000"/>
                          </a:solidFill>
                          <a:latin typeface="Calibri"/>
                        </a:rPr>
                        <a:t>4</a:t>
                      </a:r>
                    </a:p>
                  </a:txBody>
                  <a:tcPr marL="9525" marR="9525" marT="9525" marB="0" anchor="b"/>
                </a:tc>
              </a:tr>
              <a:tr h="370840">
                <a:tc>
                  <a:txBody>
                    <a:bodyPr/>
                    <a:lstStyle/>
                    <a:p>
                      <a:r>
                        <a:rPr lang="en-US" dirty="0" smtClean="0">
                          <a:solidFill>
                            <a:schemeClr val="bg1"/>
                          </a:solidFill>
                        </a:rPr>
                        <a:t>Dothan Signal Timing - </a:t>
                      </a:r>
                      <a:endParaRPr lang="en-US" dirty="0">
                        <a:solidFill>
                          <a:schemeClr val="bg1"/>
                        </a:solidFill>
                      </a:endParaRPr>
                    </a:p>
                  </a:txBody>
                  <a:tcPr marL="90587" marR="90587"/>
                </a:tc>
                <a:tc>
                  <a:txBody>
                    <a:bodyPr/>
                    <a:lstStyle/>
                    <a:p>
                      <a:pPr algn="ctr" rtl="0" fontAlgn="b"/>
                      <a:r>
                        <a:rPr lang="en-US" sz="1800" b="0" i="0" u="none" strike="noStrike" dirty="0">
                          <a:solidFill>
                            <a:srgbClr val="000000"/>
                          </a:solidFill>
                          <a:latin typeface="Calibri"/>
                        </a:rPr>
                        <a:t>5</a:t>
                      </a:r>
                    </a:p>
                  </a:txBody>
                  <a:tcPr marL="9525" marR="9525" marT="9525" marB="0" anchor="b"/>
                </a:tc>
                <a:tc>
                  <a:txBody>
                    <a:bodyPr/>
                    <a:lstStyle/>
                    <a:p>
                      <a:pPr algn="ctr" rtl="0" fontAlgn="b"/>
                      <a:r>
                        <a:rPr lang="en-US" sz="1800" b="0" i="0" u="none" strike="noStrike" dirty="0">
                          <a:solidFill>
                            <a:srgbClr val="000000"/>
                          </a:solidFill>
                          <a:latin typeface="Calibri"/>
                        </a:rPr>
                        <a:t>6</a:t>
                      </a:r>
                    </a:p>
                  </a:txBody>
                  <a:tcPr marL="9525" marR="9525" marT="9525" marB="0" anchor="b"/>
                </a:tc>
                <a:tc>
                  <a:txBody>
                    <a:bodyPr/>
                    <a:lstStyle/>
                    <a:p>
                      <a:pPr algn="ctr" rtl="0" fontAlgn="b"/>
                      <a:r>
                        <a:rPr lang="en-US" sz="1800" b="0" i="0" u="none" strike="noStrike" dirty="0">
                          <a:solidFill>
                            <a:srgbClr val="000000"/>
                          </a:solidFill>
                          <a:latin typeface="Calibri"/>
                        </a:rPr>
                        <a:t>6</a:t>
                      </a:r>
                    </a:p>
                  </a:txBody>
                  <a:tcPr marL="9525" marR="9525" marT="9525" marB="0" anchor="b"/>
                </a:tc>
                <a:tc>
                  <a:txBody>
                    <a:bodyPr/>
                    <a:lstStyle/>
                    <a:p>
                      <a:pPr algn="ctr" rtl="0" fontAlgn="b"/>
                      <a:r>
                        <a:rPr lang="en-US" sz="1800" b="0" i="0" u="none" strike="noStrike" dirty="0">
                          <a:solidFill>
                            <a:srgbClr val="000000"/>
                          </a:solidFill>
                          <a:latin typeface="Calibri"/>
                        </a:rPr>
                        <a:t>6</a:t>
                      </a:r>
                    </a:p>
                  </a:txBody>
                  <a:tcPr marL="9525" marR="9525" marT="9525" marB="0" anchor="b"/>
                </a:tc>
                <a:tc>
                  <a:txBody>
                    <a:bodyPr/>
                    <a:lstStyle/>
                    <a:p>
                      <a:pPr algn="ctr" rtl="0" fontAlgn="b"/>
                      <a:r>
                        <a:rPr lang="en-US" sz="1800" b="0" i="0" u="none" strike="noStrike" dirty="0">
                          <a:solidFill>
                            <a:srgbClr val="000000"/>
                          </a:solidFill>
                          <a:latin typeface="Calibri"/>
                        </a:rPr>
                        <a:t>6</a:t>
                      </a:r>
                    </a:p>
                  </a:txBody>
                  <a:tcPr marL="9525" marR="9525" marT="9525" marB="0" anchor="b"/>
                </a:tc>
              </a:tr>
              <a:tr h="370840">
                <a:tc>
                  <a:txBody>
                    <a:bodyPr/>
                    <a:lstStyle/>
                    <a:p>
                      <a:r>
                        <a:rPr lang="en-US" dirty="0" smtClean="0">
                          <a:solidFill>
                            <a:schemeClr val="bg1"/>
                          </a:solidFill>
                        </a:rPr>
                        <a:t>I-85 HOT Lanes – Managed Lanes with Transit Improvements</a:t>
                      </a:r>
                      <a:endParaRPr lang="en-US" dirty="0">
                        <a:solidFill>
                          <a:schemeClr val="bg1"/>
                        </a:solidFill>
                      </a:endParaRPr>
                    </a:p>
                  </a:txBody>
                  <a:tcPr marL="90587" marR="90587"/>
                </a:tc>
                <a:tc>
                  <a:txBody>
                    <a:bodyPr/>
                    <a:lstStyle/>
                    <a:p>
                      <a:pPr algn="ctr" rtl="0" fontAlgn="b"/>
                      <a:r>
                        <a:rPr lang="en-US" sz="1800" b="0" i="0" u="none" strike="noStrike" dirty="0">
                          <a:solidFill>
                            <a:srgbClr val="000000"/>
                          </a:solidFill>
                          <a:latin typeface="Calibri"/>
                        </a:rPr>
                        <a:t>4</a:t>
                      </a:r>
                    </a:p>
                  </a:txBody>
                  <a:tcPr marL="9525" marR="9525" marT="9525" marB="0" anchor="b"/>
                </a:tc>
                <a:tc>
                  <a:txBody>
                    <a:bodyPr/>
                    <a:lstStyle/>
                    <a:p>
                      <a:pPr algn="ctr" rtl="0" fontAlgn="b"/>
                      <a:r>
                        <a:rPr lang="en-US" sz="1800" b="0" i="0" u="none" strike="noStrike" dirty="0">
                          <a:solidFill>
                            <a:srgbClr val="000000"/>
                          </a:solidFill>
                          <a:latin typeface="Calibri"/>
                        </a:rPr>
                        <a:t>5</a:t>
                      </a:r>
                    </a:p>
                  </a:txBody>
                  <a:tcPr marL="9525" marR="9525" marT="9525" marB="0" anchor="b"/>
                </a:tc>
                <a:tc>
                  <a:txBody>
                    <a:bodyPr/>
                    <a:lstStyle/>
                    <a:p>
                      <a:pPr algn="ctr" rtl="0" fontAlgn="b"/>
                      <a:r>
                        <a:rPr lang="en-US" sz="1800" b="0" i="0" u="none" strike="noStrike" dirty="0">
                          <a:solidFill>
                            <a:srgbClr val="000000"/>
                          </a:solidFill>
                          <a:latin typeface="Calibri"/>
                        </a:rPr>
                        <a:t>1</a:t>
                      </a:r>
                    </a:p>
                  </a:txBody>
                  <a:tcPr marL="9525" marR="9525" marT="9525" marB="0" anchor="b"/>
                </a:tc>
                <a:tc>
                  <a:txBody>
                    <a:bodyPr/>
                    <a:lstStyle/>
                    <a:p>
                      <a:pPr algn="ctr" rtl="0" fontAlgn="b"/>
                      <a:r>
                        <a:rPr lang="en-US" sz="1800" b="0" i="0" u="none" strike="noStrike" dirty="0">
                          <a:solidFill>
                            <a:srgbClr val="000000"/>
                          </a:solidFill>
                          <a:latin typeface="Calibri"/>
                        </a:rPr>
                        <a:t>5</a:t>
                      </a:r>
                    </a:p>
                  </a:txBody>
                  <a:tcPr marL="9525" marR="9525" marT="9525" marB="0" anchor="b"/>
                </a:tc>
                <a:tc>
                  <a:txBody>
                    <a:bodyPr/>
                    <a:lstStyle/>
                    <a:p>
                      <a:pPr algn="ctr" rtl="0" fontAlgn="b"/>
                      <a:r>
                        <a:rPr lang="en-US" sz="1800" b="0" i="0" u="none" strike="noStrike" dirty="0">
                          <a:solidFill>
                            <a:srgbClr val="000000"/>
                          </a:solidFill>
                          <a:latin typeface="Calibri"/>
                        </a:rPr>
                        <a:t>5</a:t>
                      </a:r>
                    </a:p>
                  </a:txBody>
                  <a:tcPr marL="9525" marR="9525" marT="9525" marB="0" anchor="b"/>
                </a:tc>
              </a:tr>
            </a:tbl>
          </a:graphicData>
        </a:graphic>
      </p:graphicFrame>
    </p:spTree>
    <p:extLst>
      <p:ext uri="{BB962C8B-B14F-4D97-AF65-F5344CB8AC3E}">
        <p14:creationId xmlns:p14="http://schemas.microsoft.com/office/powerpoint/2010/main" xmlns="" val="2404173611"/>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14400" y="1498600"/>
            <a:ext cx="7391400" cy="3606800"/>
          </a:xfrm>
        </p:spPr>
        <p:txBody>
          <a:bodyPr/>
          <a:lstStyle/>
          <a:p>
            <a:r>
              <a:rPr lang="en-US" sz="3600" b="1" dirty="0" smtClean="0">
                <a:solidFill>
                  <a:srgbClr val="92D050"/>
                </a:solidFill>
                <a:latin typeface="+mn-lt"/>
              </a:rPr>
              <a:t>Sustainability is:</a:t>
            </a:r>
          </a:p>
          <a:p>
            <a:endParaRPr lang="en-US" sz="3600" b="1" dirty="0">
              <a:solidFill>
                <a:srgbClr val="92D050"/>
              </a:solidFill>
              <a:latin typeface="+mn-lt"/>
            </a:endParaRPr>
          </a:p>
          <a:p>
            <a:pPr>
              <a:buFontTx/>
              <a:buChar char="-"/>
            </a:pPr>
            <a:r>
              <a:rPr lang="en-US" sz="2400" b="1" dirty="0" smtClean="0">
                <a:solidFill>
                  <a:srgbClr val="92D050"/>
                </a:solidFill>
                <a:latin typeface="+mn-lt"/>
              </a:rPr>
              <a:t>Different things to different people</a:t>
            </a:r>
          </a:p>
          <a:p>
            <a:pPr>
              <a:buFontTx/>
              <a:buChar char="-"/>
            </a:pPr>
            <a:r>
              <a:rPr lang="en-US" sz="2400" b="1" dirty="0" smtClean="0">
                <a:solidFill>
                  <a:srgbClr val="92D050"/>
                </a:solidFill>
                <a:latin typeface="+mn-lt"/>
              </a:rPr>
              <a:t>A complex idea with many parts</a:t>
            </a:r>
          </a:p>
          <a:p>
            <a:pPr>
              <a:buFontTx/>
              <a:buChar char="-"/>
            </a:pPr>
            <a:r>
              <a:rPr lang="en-US" sz="2400" b="1" dirty="0" smtClean="0">
                <a:solidFill>
                  <a:srgbClr val="92D050"/>
                </a:solidFill>
                <a:latin typeface="+mn-lt"/>
              </a:rPr>
              <a:t>Not well understood or accepted by Americans</a:t>
            </a:r>
          </a:p>
          <a:p>
            <a:pPr>
              <a:buFontTx/>
              <a:buChar char="-"/>
            </a:pPr>
            <a:r>
              <a:rPr lang="en-US" sz="2400" b="1" dirty="0" smtClean="0">
                <a:solidFill>
                  <a:srgbClr val="92D050"/>
                </a:solidFill>
                <a:latin typeface="+mn-lt"/>
              </a:rPr>
              <a:t>A critical concept in planning</a:t>
            </a:r>
            <a:endParaRPr lang="en-US" sz="2400" b="1" dirty="0">
              <a:solidFill>
                <a:srgbClr val="92D050"/>
              </a:solidFill>
              <a:latin typeface="+mn-lt"/>
            </a:endParaRPr>
          </a:p>
        </p:txBody>
      </p:sp>
    </p:spTree>
    <p:extLst>
      <p:ext uri="{BB962C8B-B14F-4D97-AF65-F5344CB8AC3E}">
        <p14:creationId xmlns:p14="http://schemas.microsoft.com/office/powerpoint/2010/main" xmlns="" val="355439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4"/>
          <p:cNvSpPr>
            <a:spLocks noGrp="1"/>
          </p:cNvSpPr>
          <p:nvPr>
            <p:ph type="title"/>
          </p:nvPr>
        </p:nvSpPr>
        <p:spPr>
          <a:xfrm>
            <a:off x="457200" y="9525"/>
            <a:ext cx="7239000" cy="1143000"/>
          </a:xfrm>
        </p:spPr>
        <p:txBody>
          <a:bodyPr/>
          <a:lstStyle/>
          <a:p>
            <a:r>
              <a:rPr lang="en-US" dirty="0" smtClean="0"/>
              <a:t>Comparison of Transportation Sustainability Rating Systems</a:t>
            </a:r>
          </a:p>
        </p:txBody>
      </p:sp>
      <p:sp>
        <p:nvSpPr>
          <p:cNvPr id="6147" name="Content Placeholder 5"/>
          <p:cNvSpPr>
            <a:spLocks noGrp="1"/>
          </p:cNvSpPr>
          <p:nvPr>
            <p:ph idx="4294967295"/>
          </p:nvPr>
        </p:nvSpPr>
        <p:spPr>
          <a:xfrm>
            <a:off x="415925" y="1377950"/>
            <a:ext cx="7388006" cy="4084638"/>
          </a:xfrm>
        </p:spPr>
        <p:txBody>
          <a:bodyPr/>
          <a:lstStyle/>
          <a:p>
            <a:r>
              <a:rPr lang="en-US" dirty="0" smtClean="0">
                <a:solidFill>
                  <a:schemeClr val="bg1">
                    <a:lumMod val="50000"/>
                    <a:lumOff val="50000"/>
                  </a:schemeClr>
                </a:solidFill>
              </a:rPr>
              <a:t>Introduction</a:t>
            </a:r>
          </a:p>
          <a:p>
            <a:r>
              <a:rPr lang="en-US" dirty="0" smtClean="0">
                <a:solidFill>
                  <a:schemeClr val="bg1">
                    <a:lumMod val="50000"/>
                    <a:lumOff val="50000"/>
                  </a:schemeClr>
                </a:solidFill>
              </a:rPr>
              <a:t>Evaluation of four rating systems</a:t>
            </a:r>
          </a:p>
          <a:p>
            <a:r>
              <a:rPr lang="en-US" dirty="0" smtClean="0">
                <a:solidFill>
                  <a:schemeClr val="bg1">
                    <a:lumMod val="50000"/>
                    <a:lumOff val="50000"/>
                  </a:schemeClr>
                </a:solidFill>
              </a:rPr>
              <a:t>Six projects</a:t>
            </a:r>
          </a:p>
          <a:p>
            <a:r>
              <a:rPr lang="en-US" dirty="0" smtClean="0">
                <a:solidFill>
                  <a:schemeClr val="bg1">
                    <a:lumMod val="50000"/>
                    <a:lumOff val="50000"/>
                  </a:schemeClr>
                </a:solidFill>
              </a:rPr>
              <a:t>Comparison of rating systems &amp; projects</a:t>
            </a:r>
          </a:p>
          <a:p>
            <a:r>
              <a:rPr lang="en-US" dirty="0" smtClean="0"/>
              <a:t>Conclusions</a:t>
            </a:r>
          </a:p>
          <a:p>
            <a:r>
              <a:rPr lang="en-US" dirty="0" smtClean="0">
                <a:solidFill>
                  <a:schemeClr val="bg1">
                    <a:lumMod val="50000"/>
                    <a:lumOff val="50000"/>
                  </a:schemeClr>
                </a:solidFill>
              </a:rPr>
              <a:t>Questions</a:t>
            </a:r>
          </a:p>
        </p:txBody>
      </p:sp>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4"/>
          <p:cNvSpPr>
            <a:spLocks noGrp="1"/>
          </p:cNvSpPr>
          <p:nvPr>
            <p:ph type="title"/>
          </p:nvPr>
        </p:nvSpPr>
        <p:spPr>
          <a:xfrm>
            <a:off x="457200" y="9525"/>
            <a:ext cx="7239000" cy="754750"/>
          </a:xfrm>
        </p:spPr>
        <p:txBody>
          <a:bodyPr/>
          <a:lstStyle/>
          <a:p>
            <a:r>
              <a:rPr lang="en-US" dirty="0" smtClean="0"/>
              <a:t>Conclusions</a:t>
            </a:r>
          </a:p>
        </p:txBody>
      </p:sp>
      <p:sp>
        <p:nvSpPr>
          <p:cNvPr id="6147" name="Content Placeholder 5"/>
          <p:cNvSpPr>
            <a:spLocks noGrp="1"/>
          </p:cNvSpPr>
          <p:nvPr>
            <p:ph idx="4294967295"/>
          </p:nvPr>
        </p:nvSpPr>
        <p:spPr>
          <a:xfrm>
            <a:off x="415925" y="764275"/>
            <a:ext cx="7499776" cy="5554638"/>
          </a:xfrm>
        </p:spPr>
        <p:txBody>
          <a:bodyPr/>
          <a:lstStyle/>
          <a:p>
            <a:r>
              <a:rPr lang="en-US" dirty="0"/>
              <a:t>Good planning and engineering is the essence of sustainability but may not be explicitly recognized</a:t>
            </a:r>
          </a:p>
          <a:p>
            <a:r>
              <a:rPr lang="en-US" dirty="0" smtClean="0"/>
              <a:t>Areas that should be increased</a:t>
            </a:r>
          </a:p>
          <a:p>
            <a:pPr lvl="1"/>
            <a:r>
              <a:rPr lang="en-US" dirty="0" smtClean="0"/>
              <a:t>Efficiency – ITS, Signal Timing, Managed Lanes/Tolling</a:t>
            </a:r>
          </a:p>
          <a:p>
            <a:pPr lvl="1"/>
            <a:r>
              <a:rPr lang="en-US" dirty="0" smtClean="0"/>
              <a:t>Safety – Use of HSM</a:t>
            </a:r>
          </a:p>
          <a:p>
            <a:pPr lvl="1"/>
            <a:r>
              <a:rPr lang="en-US" dirty="0" smtClean="0"/>
              <a:t>Multi Modal &amp; HOV/HOT</a:t>
            </a:r>
          </a:p>
          <a:p>
            <a:r>
              <a:rPr lang="en-US" dirty="0" smtClean="0"/>
              <a:t>No easy way to capture innovative concepts that reduce size, scope and impact of projects</a:t>
            </a:r>
          </a:p>
          <a:p>
            <a:pPr lvl="1"/>
            <a:r>
              <a:rPr lang="en-US" dirty="0" smtClean="0"/>
              <a:t>DDI vs. New Bridge</a:t>
            </a:r>
          </a:p>
          <a:p>
            <a:pPr lvl="1"/>
            <a:r>
              <a:rPr lang="en-US" dirty="0" smtClean="0"/>
              <a:t>CFI vs. New Interchange</a:t>
            </a:r>
          </a:p>
          <a:p>
            <a:pPr lvl="1"/>
            <a:r>
              <a:rPr lang="en-US" dirty="0" smtClean="0"/>
              <a:t>Shared parking vs. New Parking structure</a:t>
            </a:r>
          </a:p>
          <a:p>
            <a:r>
              <a:rPr lang="en-US" dirty="0" smtClean="0"/>
              <a:t>Scale of project impacts scoring</a:t>
            </a:r>
          </a:p>
          <a:p>
            <a:r>
              <a:rPr lang="en-US" dirty="0" smtClean="0"/>
              <a:t>Peach Roads most applicable to roadway projects in GA</a:t>
            </a:r>
          </a:p>
          <a:p>
            <a:endParaRPr lang="en-US" dirty="0" smtClean="0"/>
          </a:p>
        </p:txBody>
      </p:sp>
    </p:spTree>
    <p:extLst>
      <p:ext uri="{BB962C8B-B14F-4D97-AF65-F5344CB8AC3E}">
        <p14:creationId xmlns:p14="http://schemas.microsoft.com/office/powerpoint/2010/main" xmlns="" val="295975904"/>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4663" y="1905000"/>
            <a:ext cx="8277225" cy="1497013"/>
          </a:xfrm>
        </p:spPr>
        <p:txBody>
          <a:bodyPr/>
          <a:lstStyle/>
          <a:p>
            <a:pPr algn="ctr" eaLnBrk="1" fontAlgn="auto" hangingPunct="1">
              <a:spcAft>
                <a:spcPts val="0"/>
              </a:spcAft>
              <a:defRPr/>
            </a:pPr>
            <a:r>
              <a:rPr lang="en-US" sz="4400" dirty="0" smtClean="0">
                <a:solidFill>
                  <a:srgbClr val="FF8633"/>
                </a:solidFill>
              </a:rPr>
              <a:t>Questions?</a:t>
            </a:r>
            <a:endParaRPr lang="en-US" sz="4400" dirty="0">
              <a:solidFill>
                <a:srgbClr val="FF8633"/>
              </a:solidFill>
            </a:endParaRPr>
          </a:p>
        </p:txBody>
      </p:sp>
      <p:sp>
        <p:nvSpPr>
          <p:cNvPr id="31746" name="TextBox 5"/>
          <p:cNvSpPr txBox="1">
            <a:spLocks noChangeArrowheads="1"/>
          </p:cNvSpPr>
          <p:nvPr/>
        </p:nvSpPr>
        <p:spPr bwMode="auto">
          <a:xfrm>
            <a:off x="3581400" y="3657600"/>
            <a:ext cx="4953000" cy="1323439"/>
          </a:xfrm>
          <a:prstGeom prst="rect">
            <a:avLst/>
          </a:prstGeom>
          <a:noFill/>
          <a:ln w="9525">
            <a:noFill/>
            <a:miter lim="800000"/>
            <a:headEnd/>
            <a:tailEnd/>
          </a:ln>
        </p:spPr>
        <p:txBody>
          <a:bodyPr wrap="square">
            <a:spAutoFit/>
          </a:bodyPr>
          <a:lstStyle/>
          <a:p>
            <a:r>
              <a:rPr lang="en-US" sz="2000" b="1" dirty="0" smtClean="0">
                <a:solidFill>
                  <a:schemeClr val="accent1">
                    <a:lumMod val="50000"/>
                  </a:schemeClr>
                </a:solidFill>
                <a:latin typeface="Tw Cen MT" pitchFamily="34" charset="0"/>
              </a:rPr>
              <a:t>Cobb County Department </a:t>
            </a:r>
            <a:r>
              <a:rPr lang="en-US" sz="2000" b="1" dirty="0">
                <a:solidFill>
                  <a:schemeClr val="accent1">
                    <a:lumMod val="50000"/>
                  </a:schemeClr>
                </a:solidFill>
                <a:latin typeface="Tw Cen MT" pitchFamily="34" charset="0"/>
              </a:rPr>
              <a:t>of Transportation</a:t>
            </a:r>
          </a:p>
          <a:p>
            <a:r>
              <a:rPr lang="en-US" sz="2000" b="1" dirty="0">
                <a:solidFill>
                  <a:schemeClr val="accent1">
                    <a:lumMod val="50000"/>
                  </a:schemeClr>
                </a:solidFill>
                <a:latin typeface="Tw Cen MT" pitchFamily="34" charset="0"/>
              </a:rPr>
              <a:t>Jane Stricklin, P.E. , PEACH Roads Manager</a:t>
            </a:r>
          </a:p>
          <a:p>
            <a:r>
              <a:rPr lang="en-US" sz="2000" b="1" dirty="0">
                <a:solidFill>
                  <a:schemeClr val="accent1">
                    <a:lumMod val="50000"/>
                  </a:schemeClr>
                </a:solidFill>
                <a:latin typeface="Tw Cen MT" pitchFamily="34" charset="0"/>
              </a:rPr>
              <a:t>770-420-6664</a:t>
            </a:r>
          </a:p>
          <a:p>
            <a:r>
              <a:rPr lang="en-US" sz="2000" b="1" dirty="0">
                <a:solidFill>
                  <a:schemeClr val="accent1">
                    <a:lumMod val="50000"/>
                  </a:schemeClr>
                </a:solidFill>
                <a:latin typeface="Tw Cen MT" pitchFamily="34" charset="0"/>
              </a:rPr>
              <a:t>jane.stricklin@cobbcounty.org</a:t>
            </a:r>
          </a:p>
        </p:txBody>
      </p:sp>
      <p:pic>
        <p:nvPicPr>
          <p:cNvPr id="4" name="Picture 3"/>
          <p:cNvPicPr>
            <a:picLocks noChangeAspect="1"/>
          </p:cNvPicPr>
          <p:nvPr/>
        </p:nvPicPr>
        <p:blipFill>
          <a:blip r:embed="rId3" cstate="print"/>
          <a:stretch>
            <a:fillRect/>
          </a:stretch>
        </p:blipFill>
        <p:spPr>
          <a:xfrm>
            <a:off x="838200" y="703263"/>
            <a:ext cx="2438400" cy="1828800"/>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4" cstate="print"/>
          <a:stretch>
            <a:fillRect/>
          </a:stretch>
        </p:blipFill>
        <p:spPr>
          <a:xfrm>
            <a:off x="3394075" y="703263"/>
            <a:ext cx="2438400" cy="1828800"/>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5" cstate="print"/>
          <a:stretch>
            <a:fillRect/>
          </a:stretch>
        </p:blipFill>
        <p:spPr>
          <a:xfrm>
            <a:off x="6019800" y="703263"/>
            <a:ext cx="2438400" cy="1828800"/>
          </a:xfrm>
          <a:prstGeom prst="rect">
            <a:avLst/>
          </a:prstGeom>
          <a:ln>
            <a:noFill/>
          </a:ln>
          <a:effectLst>
            <a:outerShdw blurRad="292100" dist="139700" dir="2700000" algn="tl" rotWithShape="0">
              <a:srgbClr val="333333">
                <a:alpha val="65000"/>
              </a:srgbClr>
            </a:outerShdw>
          </a:effectLst>
        </p:spPr>
      </p:pic>
      <p:pic>
        <p:nvPicPr>
          <p:cNvPr id="31750" name="Picture 9"/>
          <p:cNvPicPr>
            <a:picLocks noChangeAspect="1"/>
          </p:cNvPicPr>
          <p:nvPr/>
        </p:nvPicPr>
        <p:blipFill>
          <a:blip r:embed="rId6" cstate="print"/>
          <a:srcRect l="9653" t="15923" b="9341"/>
          <a:stretch>
            <a:fillRect/>
          </a:stretch>
        </p:blipFill>
        <p:spPr bwMode="auto">
          <a:xfrm>
            <a:off x="1333500" y="3657600"/>
            <a:ext cx="1447800" cy="1071711"/>
          </a:xfrm>
          <a:prstGeom prst="rect">
            <a:avLst/>
          </a:prstGeom>
          <a:noFill/>
          <a:ln w="9525">
            <a:noFill/>
            <a:miter lim="800000"/>
            <a:headEnd/>
            <a:tailEnd/>
          </a:ln>
        </p:spPr>
      </p:pic>
      <p:pic>
        <p:nvPicPr>
          <p:cNvPr id="8" name="Picture 7" descr="5881tp14.jpg"/>
          <p:cNvPicPr>
            <a:picLocks noChangeAspect="1"/>
          </p:cNvPicPr>
          <p:nvPr/>
        </p:nvPicPr>
        <p:blipFill>
          <a:blip r:embed="rId7" cstate="print"/>
          <a:srcRect/>
          <a:stretch>
            <a:fillRect/>
          </a:stretch>
        </p:blipFill>
        <p:spPr>
          <a:xfrm>
            <a:off x="1049838" y="4914900"/>
            <a:ext cx="2015124" cy="1395413"/>
          </a:xfrm>
          <a:prstGeom prst="rect">
            <a:avLst/>
          </a:prstGeom>
          <a:ln w="38100">
            <a:solidFill>
              <a:srgbClr val="FF9900"/>
            </a:solidFill>
          </a:ln>
          <a:effectLst>
            <a:outerShdw blurRad="50800" dist="38100" dir="2700000" algn="tl" rotWithShape="0">
              <a:prstClr val="black">
                <a:alpha val="40000"/>
              </a:prstClr>
            </a:outerShdw>
          </a:effectLst>
        </p:spPr>
      </p:pic>
      <p:sp>
        <p:nvSpPr>
          <p:cNvPr id="9" name="TextBox 5"/>
          <p:cNvSpPr txBox="1">
            <a:spLocks noChangeArrowheads="1"/>
          </p:cNvSpPr>
          <p:nvPr/>
        </p:nvSpPr>
        <p:spPr bwMode="auto">
          <a:xfrm>
            <a:off x="3657600" y="5109984"/>
            <a:ext cx="4191000" cy="1323439"/>
          </a:xfrm>
          <a:prstGeom prst="rect">
            <a:avLst/>
          </a:prstGeom>
          <a:noFill/>
          <a:ln w="9525">
            <a:noFill/>
            <a:miter lim="800000"/>
            <a:headEnd/>
            <a:tailEnd/>
          </a:ln>
        </p:spPr>
        <p:txBody>
          <a:bodyPr>
            <a:spAutoFit/>
          </a:bodyPr>
          <a:lstStyle/>
          <a:p>
            <a:r>
              <a:rPr lang="en-US" sz="2000" b="1" dirty="0" smtClean="0">
                <a:solidFill>
                  <a:schemeClr val="accent1">
                    <a:lumMod val="50000"/>
                  </a:schemeClr>
                </a:solidFill>
                <a:latin typeface="Tw Cen MT" pitchFamily="34" charset="0"/>
              </a:rPr>
              <a:t>Gresham, Smith, and Partners</a:t>
            </a:r>
          </a:p>
          <a:p>
            <a:r>
              <a:rPr lang="en-US" sz="2000" b="1" dirty="0" smtClean="0">
                <a:solidFill>
                  <a:schemeClr val="accent1">
                    <a:lumMod val="50000"/>
                  </a:schemeClr>
                </a:solidFill>
                <a:latin typeface="Tw Cen MT" pitchFamily="34" charset="0"/>
              </a:rPr>
              <a:t>Jay Bockisch, PE, PTOE</a:t>
            </a:r>
          </a:p>
          <a:p>
            <a:r>
              <a:rPr lang="en-US" sz="2000" b="1" dirty="0" smtClean="0">
                <a:solidFill>
                  <a:schemeClr val="accent1">
                    <a:lumMod val="50000"/>
                  </a:schemeClr>
                </a:solidFill>
                <a:latin typeface="Tw Cen MT" pitchFamily="34" charset="0"/>
              </a:rPr>
              <a:t>770-754-0280</a:t>
            </a:r>
          </a:p>
          <a:p>
            <a:r>
              <a:rPr lang="en-US" sz="2000" b="1" dirty="0" smtClean="0">
                <a:solidFill>
                  <a:schemeClr val="accent1">
                    <a:lumMod val="50000"/>
                  </a:schemeClr>
                </a:solidFill>
                <a:latin typeface="Tw Cen MT" pitchFamily="34" charset="0"/>
              </a:rPr>
              <a:t>jay_bockisch@gspnet.com</a:t>
            </a:r>
            <a:endParaRPr lang="en-US" sz="2000" b="1" dirty="0">
              <a:solidFill>
                <a:schemeClr val="accent1">
                  <a:lumMod val="50000"/>
                </a:schemeClr>
              </a:solidFill>
              <a:latin typeface="Tw Cen MT" pitchFamily="34" charset="0"/>
            </a:endParaRPr>
          </a:p>
        </p:txBody>
      </p:sp>
    </p:spTree>
    <p:extLst>
      <p:ext uri="{BB962C8B-B14F-4D97-AF65-F5344CB8AC3E}">
        <p14:creationId xmlns:p14="http://schemas.microsoft.com/office/powerpoint/2010/main" xmlns="" val="32722028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70000" lnSpcReduction="20000"/>
          </a:bodyPr>
          <a:lstStyle/>
          <a:p>
            <a:r>
              <a:rPr lang="en-US" dirty="0" smtClean="0"/>
              <a:t>An Overview of the </a:t>
            </a:r>
          </a:p>
          <a:p>
            <a:r>
              <a:rPr lang="en-US" dirty="0" err="1" smtClean="0"/>
              <a:t>epa</a:t>
            </a:r>
            <a:r>
              <a:rPr lang="en-US" dirty="0" smtClean="0"/>
              <a:t> school siting guidelines</a:t>
            </a:r>
            <a:endParaRPr lang="en-US" dirty="0"/>
          </a:p>
        </p:txBody>
      </p:sp>
      <p:sp>
        <p:nvSpPr>
          <p:cNvPr id="2" name="Title 1"/>
          <p:cNvSpPr>
            <a:spLocks noGrp="1"/>
          </p:cNvSpPr>
          <p:nvPr>
            <p:ph type="ctrTitle"/>
          </p:nvPr>
        </p:nvSpPr>
        <p:spPr/>
        <p:txBody>
          <a:bodyPr/>
          <a:lstStyle/>
          <a:p>
            <a:r>
              <a:rPr lang="en-US" sz="3200" b="1" dirty="0" smtClean="0"/>
              <a:t>Old School, New School</a:t>
            </a:r>
            <a:br>
              <a:rPr lang="en-US" sz="3200" b="1" dirty="0" smtClean="0"/>
            </a:br>
            <a:r>
              <a:rPr lang="en-US" sz="3200" b="1" dirty="0" smtClean="0"/>
              <a:t>This </a:t>
            </a:r>
            <a:r>
              <a:rPr lang="en-US" sz="3200" b="1" dirty="0"/>
              <a:t>P</a:t>
            </a:r>
            <a:r>
              <a:rPr lang="en-US" sz="3200" b="1" dirty="0" smtClean="0"/>
              <a:t>lace, That </a:t>
            </a:r>
            <a:r>
              <a:rPr lang="en-US" sz="3200" b="1" dirty="0"/>
              <a:t>P</a:t>
            </a:r>
            <a:r>
              <a:rPr lang="en-US" sz="3200" b="1" dirty="0" smtClean="0"/>
              <a:t>lace</a:t>
            </a:r>
            <a:endParaRPr lang="en-US" sz="3200" b="1" dirty="0"/>
          </a:p>
        </p:txBody>
      </p:sp>
      <p:sp>
        <p:nvSpPr>
          <p:cNvPr id="4" name="TextBox 3"/>
          <p:cNvSpPr txBox="1"/>
          <p:nvPr/>
        </p:nvSpPr>
        <p:spPr>
          <a:xfrm>
            <a:off x="381000" y="5486400"/>
            <a:ext cx="8305800" cy="646331"/>
          </a:xfrm>
          <a:prstGeom prst="rect">
            <a:avLst/>
          </a:prstGeom>
          <a:noFill/>
        </p:spPr>
        <p:txBody>
          <a:bodyPr wrap="square" rtlCol="0">
            <a:spAutoFit/>
          </a:bodyPr>
          <a:lstStyle/>
          <a:p>
            <a:pPr algn="ctr"/>
            <a:r>
              <a:rPr lang="en-US" b="1" dirty="0" smtClean="0">
                <a:solidFill>
                  <a:schemeClr val="bg1">
                    <a:lumMod val="50000"/>
                  </a:schemeClr>
                </a:solidFill>
              </a:rPr>
              <a:t>Katherine Moore, AICP</a:t>
            </a:r>
          </a:p>
          <a:p>
            <a:pPr algn="ctr"/>
            <a:r>
              <a:rPr lang="en-US" b="1" dirty="0" smtClean="0">
                <a:solidFill>
                  <a:schemeClr val="bg1">
                    <a:lumMod val="50000"/>
                  </a:schemeClr>
                </a:solidFill>
              </a:rPr>
              <a:t>Georgia Conservancy, Sustainable Growth Program</a:t>
            </a:r>
            <a:endParaRPr lang="en-US" b="1" dirty="0">
              <a:solidFill>
                <a:schemeClr val="bg1">
                  <a:lumMod val="50000"/>
                </a:schemeClr>
              </a:solidFill>
            </a:endParaRPr>
          </a:p>
        </p:txBody>
      </p:sp>
    </p:spTree>
    <p:extLst>
      <p:ext uri="{BB962C8B-B14F-4D97-AF65-F5344CB8AC3E}">
        <p14:creationId xmlns:p14="http://schemas.microsoft.com/office/powerpoint/2010/main" xmlns="" val="539285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76200" y="1676400"/>
            <a:ext cx="8991600" cy="5181600"/>
          </a:xfrm>
        </p:spPr>
        <p:txBody>
          <a:bodyPr>
            <a:normAutofit/>
          </a:bodyPr>
          <a:lstStyle/>
          <a:p>
            <a:pPr marL="114300" indent="0" algn="ctr">
              <a:spcBef>
                <a:spcPts val="0"/>
              </a:spcBef>
              <a:buNone/>
            </a:pPr>
            <a:r>
              <a:rPr lang="en-US" i="1" dirty="0"/>
              <a:t>This project was funded by a grant from the </a:t>
            </a:r>
            <a:endParaRPr lang="en-US" i="1" dirty="0" smtClean="0"/>
          </a:p>
          <a:p>
            <a:pPr marL="114300" indent="0" algn="ctr">
              <a:spcBef>
                <a:spcPts val="0"/>
              </a:spcBef>
              <a:buNone/>
            </a:pPr>
            <a:r>
              <a:rPr lang="en-US" i="1" dirty="0" smtClean="0"/>
              <a:t>U.S</a:t>
            </a:r>
            <a:r>
              <a:rPr lang="en-US" i="1" dirty="0"/>
              <a:t>. Environmental Protection Agency, Source Reduction Assistance Grant Program (Multi-Regions Projects) </a:t>
            </a:r>
          </a:p>
          <a:p>
            <a:pPr marL="114300" indent="0" algn="ctr">
              <a:buNone/>
            </a:pPr>
            <a:endParaRPr lang="en-US" sz="1200" dirty="0" smtClean="0"/>
          </a:p>
          <a:p>
            <a:pPr marL="114300" indent="0" algn="ctr">
              <a:buNone/>
            </a:pPr>
            <a:r>
              <a:rPr lang="en-US" b="0" dirty="0" smtClean="0"/>
              <a:t>Project Team</a:t>
            </a:r>
          </a:p>
          <a:p>
            <a:pPr marL="114300" indent="0" algn="ctr">
              <a:buNone/>
            </a:pPr>
            <a:endParaRPr lang="en-US" dirty="0"/>
          </a:p>
          <a:p>
            <a:pPr marL="114300" indent="0" algn="ctr">
              <a:buNone/>
            </a:pPr>
            <a:endParaRPr lang="en-US" dirty="0" smtClean="0"/>
          </a:p>
          <a:p>
            <a:pPr marL="114300" indent="0">
              <a:buNone/>
            </a:pPr>
            <a:endParaRPr lang="en-US" dirty="0" smtClean="0"/>
          </a:p>
          <a:p>
            <a:pPr marL="114300" indent="0" algn="ctr">
              <a:spcBef>
                <a:spcPts val="0"/>
              </a:spcBef>
              <a:buNone/>
            </a:pPr>
            <a:endParaRPr lang="en-US" dirty="0" smtClean="0"/>
          </a:p>
          <a:p>
            <a:pPr marL="114300" indent="0" algn="ctr">
              <a:spcBef>
                <a:spcPts val="0"/>
              </a:spcBef>
              <a:buNone/>
            </a:pPr>
            <a:r>
              <a:rPr lang="en-US" b="0" dirty="0" smtClean="0"/>
              <a:t>Consultant</a:t>
            </a:r>
          </a:p>
          <a:p>
            <a:pPr marL="114300" indent="0" algn="ctr">
              <a:spcBef>
                <a:spcPts val="0"/>
              </a:spcBef>
              <a:buNone/>
            </a:pPr>
            <a:endParaRPr lang="en-US" dirty="0"/>
          </a:p>
          <a:p>
            <a:pPr marL="114300" indent="0" algn="ctr">
              <a:spcBef>
                <a:spcPts val="0"/>
              </a:spcBef>
              <a:buNone/>
            </a:pPr>
            <a:endParaRPr lang="en-US" dirty="0" smtClean="0"/>
          </a:p>
          <a:p>
            <a:pPr marL="114300" indent="0" algn="ctr">
              <a:spcBef>
                <a:spcPts val="0"/>
              </a:spcBef>
              <a:buNone/>
            </a:pPr>
            <a:endParaRPr lang="en-US" dirty="0"/>
          </a:p>
          <a:p>
            <a:pPr marL="114300" indent="0" algn="ctr">
              <a:spcBef>
                <a:spcPts val="0"/>
              </a:spcBef>
              <a:buNone/>
            </a:pPr>
            <a:endParaRPr lang="en-US" sz="1800" b="0" i="1" dirty="0" smtClean="0"/>
          </a:p>
          <a:p>
            <a:pPr marL="114300" indent="0">
              <a:buNone/>
            </a:pPr>
            <a:endParaRPr lang="en-US" dirty="0"/>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74" r="-1031"/>
          <a:stretch/>
        </p:blipFill>
        <p:spPr bwMode="auto">
          <a:xfrm>
            <a:off x="3428110" y="5689866"/>
            <a:ext cx="2287780" cy="737408"/>
          </a:xfrm>
          <a:prstGeom prst="rect">
            <a:avLst/>
          </a:prstGeom>
          <a:solidFill>
            <a:srgbClr val="FFFFFF">
              <a:shade val="85000"/>
            </a:srgbClr>
          </a:solidFill>
          <a:ln w="190500" cap="rnd">
            <a:noFill/>
          </a:ln>
          <a:effectLst>
            <a:outerShdw blurRad="50800" dist="38100" dir="2700000" algn="tl" rotWithShape="0">
              <a:prstClr val="black">
                <a:alpha val="40000"/>
              </a:prstClr>
            </a:outerShdw>
          </a:effectLst>
          <a:extLst/>
        </p:spPr>
      </p:pic>
      <p:grpSp>
        <p:nvGrpSpPr>
          <p:cNvPr id="6" name="Group 5"/>
          <p:cNvGrpSpPr/>
          <p:nvPr/>
        </p:nvGrpSpPr>
        <p:grpSpPr>
          <a:xfrm>
            <a:off x="477320" y="3581399"/>
            <a:ext cx="8189360" cy="1462386"/>
            <a:chOff x="477320" y="3581399"/>
            <a:chExt cx="8189360" cy="1462386"/>
          </a:xfrm>
        </p:grpSpPr>
        <p:sp>
          <p:nvSpPr>
            <p:cNvPr id="7" name="Rectangle 6"/>
            <p:cNvSpPr/>
            <p:nvPr/>
          </p:nvSpPr>
          <p:spPr>
            <a:xfrm>
              <a:off x="477320" y="3581399"/>
              <a:ext cx="8189360" cy="1462386"/>
            </a:xfrm>
            <a:prstGeom prst="rect">
              <a:avLst/>
            </a:prstGeom>
            <a:solidFill>
              <a:schemeClr val="bg1"/>
            </a:solidFill>
            <a:ln>
              <a:noFill/>
            </a:ln>
            <a:effectLst>
              <a:outerShdw blurRad="50800" dist="38100" dir="2700000" algn="tl"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48533" y="3752575"/>
              <a:ext cx="1681744" cy="111247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428110" y="3769707"/>
              <a:ext cx="2287780" cy="1085770"/>
            </a:xfrm>
            <a:prstGeom prst="rect">
              <a:avLst/>
            </a:prstGeom>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044358" y="3819039"/>
              <a:ext cx="2293285" cy="987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160066169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 Siting</a:t>
            </a:r>
            <a:endParaRPr lang="en-US" dirty="0"/>
          </a:p>
        </p:txBody>
      </p:sp>
      <p:sp>
        <p:nvSpPr>
          <p:cNvPr id="3" name="Content Placeholder 2"/>
          <p:cNvSpPr>
            <a:spLocks noGrp="1"/>
          </p:cNvSpPr>
          <p:nvPr>
            <p:ph idx="1"/>
          </p:nvPr>
        </p:nvSpPr>
        <p:spPr/>
        <p:txBody>
          <a:bodyPr/>
          <a:lstStyle/>
          <a:p>
            <a:pPr>
              <a:spcBef>
                <a:spcPct val="0"/>
              </a:spcBef>
              <a:buFont typeface="Wingdings" pitchFamily="2" charset="2"/>
              <a:buNone/>
            </a:pPr>
            <a:r>
              <a:rPr lang="en-US" sz="3200" dirty="0">
                <a:latin typeface="Cambria" pitchFamily="18" charset="0"/>
              </a:rPr>
              <a:t>School siting refers to any and all decision-making about:</a:t>
            </a:r>
          </a:p>
          <a:p>
            <a:pPr>
              <a:spcBef>
                <a:spcPct val="0"/>
              </a:spcBef>
              <a:buFont typeface="Wingdings" pitchFamily="2" charset="2"/>
              <a:buNone/>
            </a:pPr>
            <a:endParaRPr lang="en-US" sz="3200" dirty="0">
              <a:latin typeface="Cambria" pitchFamily="18" charset="0"/>
            </a:endParaRPr>
          </a:p>
          <a:p>
            <a:pPr>
              <a:spcBef>
                <a:spcPct val="0"/>
              </a:spcBef>
            </a:pPr>
            <a:r>
              <a:rPr lang="en-US" sz="3200" dirty="0">
                <a:latin typeface="Cambria" pitchFamily="18" charset="0"/>
              </a:rPr>
              <a:t>the location and configuration of new schools, </a:t>
            </a:r>
          </a:p>
          <a:p>
            <a:pPr>
              <a:spcBef>
                <a:spcPct val="0"/>
              </a:spcBef>
            </a:pPr>
            <a:r>
              <a:rPr lang="en-US" sz="3200" dirty="0">
                <a:latin typeface="Cambria" pitchFamily="18" charset="0"/>
              </a:rPr>
              <a:t>renovation vs. new construction and </a:t>
            </a:r>
          </a:p>
          <a:p>
            <a:pPr>
              <a:spcBef>
                <a:spcPct val="0"/>
              </a:spcBef>
            </a:pPr>
            <a:r>
              <a:rPr lang="en-US" sz="3200" dirty="0">
                <a:latin typeface="Cambria" pitchFamily="18" charset="0"/>
              </a:rPr>
              <a:t>reconfiguration and repurposing of existing schools.</a:t>
            </a:r>
          </a:p>
          <a:p>
            <a:endParaRPr lang="en-US" dirty="0"/>
          </a:p>
        </p:txBody>
      </p:sp>
    </p:spTree>
    <p:extLst>
      <p:ext uri="{BB962C8B-B14F-4D97-AF65-F5344CB8AC3E}">
        <p14:creationId xmlns:p14="http://schemas.microsoft.com/office/powerpoint/2010/main" xmlns="" val="38993225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381000" y="609600"/>
            <a:ext cx="3772828" cy="830997"/>
          </a:xfrm>
          <a:prstGeom prst="rect">
            <a:avLst/>
          </a:prstGeom>
          <a:noFill/>
        </p:spPr>
        <p:txBody>
          <a:bodyPr wrap="none" rtlCol="0">
            <a:spAutoFit/>
          </a:bodyPr>
          <a:lstStyle/>
          <a:p>
            <a:pPr fontAlgn="auto">
              <a:spcBef>
                <a:spcPts val="0"/>
              </a:spcBef>
              <a:spcAft>
                <a:spcPts val="0"/>
              </a:spcAft>
            </a:pPr>
            <a:r>
              <a:rPr lang="en-US" sz="2400" spc="60" dirty="0" smtClean="0">
                <a:solidFill>
                  <a:srgbClr val="971A14"/>
                </a:solidFill>
                <a:latin typeface="Ravie" pitchFamily="82" charset="0"/>
              </a:rPr>
              <a:t>Old school in the </a:t>
            </a:r>
          </a:p>
          <a:p>
            <a:pPr fontAlgn="auto">
              <a:spcBef>
                <a:spcPts val="0"/>
              </a:spcBef>
              <a:spcAft>
                <a:spcPts val="0"/>
              </a:spcAft>
            </a:pPr>
            <a:r>
              <a:rPr lang="en-US" sz="2400" spc="60" dirty="0" smtClean="0">
                <a:solidFill>
                  <a:srgbClr val="971A14"/>
                </a:solidFill>
                <a:latin typeface="Ravie" pitchFamily="82" charset="0"/>
              </a:rPr>
              <a:t>heart of town</a:t>
            </a:r>
            <a:endParaRPr lang="en-US" sz="2400" spc="60" dirty="0">
              <a:solidFill>
                <a:srgbClr val="971A14"/>
              </a:solidFill>
              <a:latin typeface="Ravie" pitchFamily="82" charset="0"/>
            </a:endParaRPr>
          </a:p>
        </p:txBody>
      </p:sp>
    </p:spTree>
    <p:extLst>
      <p:ext uri="{BB962C8B-B14F-4D97-AF65-F5344CB8AC3E}">
        <p14:creationId xmlns:p14="http://schemas.microsoft.com/office/powerpoint/2010/main" xmlns="" val="315249575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1622" y="1217"/>
            <a:ext cx="9140757" cy="68555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381000" y="609600"/>
            <a:ext cx="8486298" cy="461665"/>
          </a:xfrm>
          <a:prstGeom prst="rect">
            <a:avLst/>
          </a:prstGeom>
          <a:noFill/>
        </p:spPr>
        <p:txBody>
          <a:bodyPr wrap="none" rtlCol="0">
            <a:spAutoFit/>
          </a:bodyPr>
          <a:lstStyle/>
          <a:p>
            <a:pPr fontAlgn="auto">
              <a:spcBef>
                <a:spcPts val="0"/>
              </a:spcBef>
              <a:spcAft>
                <a:spcPts val="0"/>
              </a:spcAft>
            </a:pPr>
            <a:r>
              <a:rPr lang="en-US" sz="2400" spc="60" dirty="0" smtClean="0">
                <a:solidFill>
                  <a:prstClr val="white"/>
                </a:solidFill>
                <a:latin typeface="Ravie" pitchFamily="82" charset="0"/>
              </a:rPr>
              <a:t>New school on land from Farmer Brown</a:t>
            </a:r>
            <a:endParaRPr lang="en-US" sz="2400" spc="60" dirty="0">
              <a:solidFill>
                <a:prstClr val="white"/>
              </a:solidFill>
              <a:latin typeface="Ravie" pitchFamily="82" charset="0"/>
            </a:endParaRPr>
          </a:p>
        </p:txBody>
      </p:sp>
    </p:spTree>
    <p:extLst>
      <p:ext uri="{BB962C8B-B14F-4D97-AF65-F5344CB8AC3E}">
        <p14:creationId xmlns:p14="http://schemas.microsoft.com/office/powerpoint/2010/main" xmlns="" val="7008929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1" y="2828836"/>
            <a:ext cx="3948315" cy="1200329"/>
          </a:xfrm>
          <a:prstGeom prst="rect">
            <a:avLst/>
          </a:prstGeom>
          <a:noFill/>
        </p:spPr>
        <p:txBody>
          <a:bodyPr wrap="square" rtlCol="0">
            <a:spAutoFit/>
          </a:bodyPr>
          <a:lstStyle/>
          <a:p>
            <a:pPr fontAlgn="auto">
              <a:spcBef>
                <a:spcPts val="0"/>
              </a:spcBef>
              <a:spcAft>
                <a:spcPts val="0"/>
              </a:spcAft>
            </a:pPr>
            <a:r>
              <a:rPr lang="en-US" sz="2400" spc="60" dirty="0" smtClean="0">
                <a:solidFill>
                  <a:srgbClr val="971A14"/>
                </a:solidFill>
                <a:latin typeface="Ravie" pitchFamily="82" charset="0"/>
              </a:rPr>
              <a:t>This place kids can walk and thrive.</a:t>
            </a:r>
            <a:endParaRPr lang="en-US" sz="2400" spc="60" dirty="0">
              <a:solidFill>
                <a:srgbClr val="971A14"/>
              </a:solidFill>
              <a:latin typeface="Ravie" pitchFamily="82" charset="0"/>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4434840" y="0"/>
            <a:ext cx="470916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9122650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32425" y="0"/>
            <a:ext cx="9176425" cy="68823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381000" y="609600"/>
            <a:ext cx="7414850" cy="461665"/>
          </a:xfrm>
          <a:prstGeom prst="rect">
            <a:avLst/>
          </a:prstGeom>
          <a:noFill/>
        </p:spPr>
        <p:txBody>
          <a:bodyPr wrap="none" rtlCol="0">
            <a:spAutoFit/>
          </a:bodyPr>
          <a:lstStyle/>
          <a:p>
            <a:pPr fontAlgn="auto">
              <a:spcBef>
                <a:spcPts val="0"/>
              </a:spcBef>
              <a:spcAft>
                <a:spcPts val="0"/>
              </a:spcAft>
            </a:pPr>
            <a:r>
              <a:rPr lang="en-US" sz="2400" spc="60" dirty="0" smtClean="0">
                <a:solidFill>
                  <a:srgbClr val="971A14"/>
                </a:solidFill>
                <a:latin typeface="Ravie" pitchFamily="82" charset="0"/>
              </a:rPr>
              <a:t>That place parents have to drive.</a:t>
            </a:r>
            <a:endParaRPr lang="en-US" sz="2400" spc="60" dirty="0">
              <a:solidFill>
                <a:srgbClr val="971A14"/>
              </a:solidFill>
              <a:latin typeface="Ravie" pitchFamily="82" charset="0"/>
            </a:endParaRPr>
          </a:p>
        </p:txBody>
      </p:sp>
    </p:spTree>
    <p:extLst>
      <p:ext uri="{BB962C8B-B14F-4D97-AF65-F5344CB8AC3E}">
        <p14:creationId xmlns:p14="http://schemas.microsoft.com/office/powerpoint/2010/main" xmlns="" val="2099340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sz="3600" b="1" dirty="0" smtClean="0">
                <a:solidFill>
                  <a:srgbClr val="92D050"/>
                </a:solidFill>
                <a:latin typeface="Calibri" pitchFamily="34" charset="0"/>
                <a:cs typeface="Calibri" pitchFamily="34" charset="0"/>
              </a:rPr>
              <a:t>Sustainability is NOT just:</a:t>
            </a:r>
            <a:endParaRPr lang="en-US" sz="3600" b="1" dirty="0">
              <a:solidFill>
                <a:srgbClr val="92D050"/>
              </a:solidFill>
              <a:latin typeface="Calibri" pitchFamily="34" charset="0"/>
              <a:cs typeface="Calibri"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49180" y="2185987"/>
            <a:ext cx="2271439" cy="111442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934200" y="609083"/>
            <a:ext cx="1676400" cy="17145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47072" y="4419600"/>
            <a:ext cx="1587941" cy="158794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438400" y="3935689"/>
            <a:ext cx="1295400" cy="194081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88216" y="5156985"/>
            <a:ext cx="1803400" cy="135255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945653" y="2383559"/>
            <a:ext cx="2540000" cy="1905000"/>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639747" y="2615849"/>
            <a:ext cx="2265306" cy="1338262"/>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4137471" y="4642140"/>
            <a:ext cx="2796729" cy="1859527"/>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349180" y="3582111"/>
            <a:ext cx="1881472" cy="1409288"/>
          </a:xfrm>
          <a:prstGeom prst="rect">
            <a:avLst/>
          </a:prstGeom>
        </p:spPr>
      </p:pic>
    </p:spTree>
    <p:extLst>
      <p:ext uri="{BB962C8B-B14F-4D97-AF65-F5344CB8AC3E}">
        <p14:creationId xmlns:p14="http://schemas.microsoft.com/office/powerpoint/2010/main" xmlns="" val="170049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par>
                                <p:cTn id="23" presetID="14"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par>
                                <p:cTn id="26" presetID="14"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8646" y="0"/>
            <a:ext cx="9152646" cy="686448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587567" y="228600"/>
            <a:ext cx="5803833" cy="461665"/>
          </a:xfrm>
          <a:prstGeom prst="rect">
            <a:avLst/>
          </a:prstGeom>
          <a:noFill/>
        </p:spPr>
        <p:txBody>
          <a:bodyPr wrap="none" rtlCol="0">
            <a:spAutoFit/>
          </a:bodyPr>
          <a:lstStyle/>
          <a:p>
            <a:pPr fontAlgn="auto">
              <a:spcBef>
                <a:spcPts val="0"/>
              </a:spcBef>
              <a:spcAft>
                <a:spcPts val="0"/>
              </a:spcAft>
            </a:pPr>
            <a:r>
              <a:rPr lang="en-US" sz="2400" spc="60" dirty="0" smtClean="0">
                <a:solidFill>
                  <a:srgbClr val="971A14"/>
                </a:solidFill>
                <a:latin typeface="Ravie" pitchFamily="82" charset="0"/>
              </a:rPr>
              <a:t>Old school is 3 stories tall</a:t>
            </a:r>
            <a:endParaRPr lang="en-US" sz="2400" spc="60" dirty="0">
              <a:solidFill>
                <a:srgbClr val="971A14"/>
              </a:solidFill>
              <a:latin typeface="Ravie" pitchFamily="82" charset="0"/>
            </a:endParaRPr>
          </a:p>
        </p:txBody>
      </p:sp>
    </p:spTree>
    <p:extLst>
      <p:ext uri="{BB962C8B-B14F-4D97-AF65-F5344CB8AC3E}">
        <p14:creationId xmlns:p14="http://schemas.microsoft.com/office/powerpoint/2010/main" xmlns="" val="269189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4" name="TextBox 3"/>
          <p:cNvSpPr txBox="1"/>
          <p:nvPr/>
        </p:nvSpPr>
        <p:spPr>
          <a:xfrm>
            <a:off x="381000" y="609600"/>
            <a:ext cx="6790642" cy="461665"/>
          </a:xfrm>
          <a:prstGeom prst="rect">
            <a:avLst/>
          </a:prstGeom>
          <a:noFill/>
        </p:spPr>
        <p:txBody>
          <a:bodyPr wrap="none" rtlCol="0">
            <a:spAutoFit/>
          </a:bodyPr>
          <a:lstStyle/>
          <a:p>
            <a:pPr fontAlgn="auto">
              <a:spcBef>
                <a:spcPts val="0"/>
              </a:spcBef>
              <a:spcAft>
                <a:spcPts val="0"/>
              </a:spcAft>
            </a:pPr>
            <a:r>
              <a:rPr lang="en-US" sz="2400" spc="60" dirty="0" smtClean="0">
                <a:solidFill>
                  <a:srgbClr val="971A14"/>
                </a:solidFill>
                <a:latin typeface="Ravie" pitchFamily="82" charset="0"/>
              </a:rPr>
              <a:t>New school is one story sprawl</a:t>
            </a:r>
          </a:p>
        </p:txBody>
      </p:sp>
    </p:spTree>
    <p:extLst>
      <p:ext uri="{BB962C8B-B14F-4D97-AF65-F5344CB8AC3E}">
        <p14:creationId xmlns:p14="http://schemas.microsoft.com/office/powerpoint/2010/main" xmlns="" val="4988934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2729308" y="152400"/>
            <a:ext cx="6262292" cy="830997"/>
          </a:xfrm>
          <a:prstGeom prst="rect">
            <a:avLst/>
          </a:prstGeom>
          <a:noFill/>
        </p:spPr>
        <p:txBody>
          <a:bodyPr wrap="none" rtlCol="0">
            <a:spAutoFit/>
          </a:bodyPr>
          <a:lstStyle/>
          <a:p>
            <a:pPr algn="r" fontAlgn="auto">
              <a:spcBef>
                <a:spcPts val="0"/>
              </a:spcBef>
              <a:spcAft>
                <a:spcPts val="0"/>
              </a:spcAft>
            </a:pPr>
            <a:r>
              <a:rPr lang="en-US" sz="2400" spc="60" dirty="0" smtClean="0">
                <a:solidFill>
                  <a:srgbClr val="971A14"/>
                </a:solidFill>
                <a:latin typeface="Ravie" pitchFamily="82" charset="0"/>
              </a:rPr>
              <a:t>This place, </a:t>
            </a:r>
          </a:p>
          <a:p>
            <a:pPr algn="r" fontAlgn="auto">
              <a:spcBef>
                <a:spcPts val="0"/>
              </a:spcBef>
              <a:spcAft>
                <a:spcPts val="0"/>
              </a:spcAft>
            </a:pPr>
            <a:r>
              <a:rPr lang="en-US" sz="2400" spc="60" dirty="0" smtClean="0">
                <a:solidFill>
                  <a:srgbClr val="971A14"/>
                </a:solidFill>
                <a:latin typeface="Ravie" pitchFamily="82" charset="0"/>
              </a:rPr>
              <a:t>new buildings just won’t fit</a:t>
            </a:r>
            <a:endParaRPr lang="en-US" sz="2400" spc="60" dirty="0">
              <a:solidFill>
                <a:srgbClr val="971A14"/>
              </a:solidFill>
              <a:latin typeface="Ravie" pitchFamily="82" charset="0"/>
            </a:endParaRPr>
          </a:p>
        </p:txBody>
      </p:sp>
    </p:spTree>
    <p:extLst>
      <p:ext uri="{BB962C8B-B14F-4D97-AF65-F5344CB8AC3E}">
        <p14:creationId xmlns:p14="http://schemas.microsoft.com/office/powerpoint/2010/main" xmlns="" val="4988934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2828836"/>
            <a:ext cx="3505200" cy="1200329"/>
          </a:xfrm>
          <a:prstGeom prst="rect">
            <a:avLst/>
          </a:prstGeom>
          <a:noFill/>
        </p:spPr>
        <p:txBody>
          <a:bodyPr wrap="square" rtlCol="0">
            <a:spAutoFit/>
          </a:bodyPr>
          <a:lstStyle/>
          <a:p>
            <a:pPr fontAlgn="auto">
              <a:spcBef>
                <a:spcPts val="0"/>
              </a:spcBef>
              <a:spcAft>
                <a:spcPts val="0"/>
              </a:spcAft>
            </a:pPr>
            <a:r>
              <a:rPr lang="en-US" sz="2400" spc="60" dirty="0" smtClean="0">
                <a:solidFill>
                  <a:srgbClr val="971A14"/>
                </a:solidFill>
                <a:latin typeface="Ravie" pitchFamily="82" charset="0"/>
              </a:rPr>
              <a:t>That place, space galore, for all of it</a:t>
            </a:r>
            <a:endParaRPr lang="en-US" sz="2400" spc="60" dirty="0">
              <a:solidFill>
                <a:srgbClr val="971A14"/>
              </a:solidFill>
              <a:latin typeface="Ravie" pitchFamily="82" charset="0"/>
            </a:endParaRPr>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3124201" y="2624"/>
            <a:ext cx="6019800" cy="688239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988934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Epa</a:t>
            </a:r>
            <a:r>
              <a:rPr lang="en-US" dirty="0" smtClean="0"/>
              <a:t> school siting guidelines</a:t>
            </a:r>
            <a:endParaRPr lang="en-US" dirty="0"/>
          </a:p>
        </p:txBody>
      </p:sp>
      <p:sp>
        <p:nvSpPr>
          <p:cNvPr id="3" name="Content Placeholder 2"/>
          <p:cNvSpPr>
            <a:spLocks noGrp="1"/>
          </p:cNvSpPr>
          <p:nvPr>
            <p:ph idx="1"/>
          </p:nvPr>
        </p:nvSpPr>
        <p:spPr>
          <a:xfrm>
            <a:off x="2908402" y="1752600"/>
            <a:ext cx="5778398" cy="4373563"/>
          </a:xfrm>
        </p:spPr>
        <p:txBody>
          <a:bodyPr>
            <a:normAutofit/>
          </a:bodyPr>
          <a:lstStyle/>
          <a:p>
            <a:r>
              <a:rPr lang="en-US" dirty="0" smtClean="0"/>
              <a:t>Voluntary</a:t>
            </a:r>
          </a:p>
          <a:p>
            <a:r>
              <a:rPr lang="en-US" dirty="0" smtClean="0"/>
              <a:t>Directive from Congress to create model guidelines accounting for:</a:t>
            </a:r>
          </a:p>
          <a:p>
            <a:pPr lvl="1"/>
            <a:r>
              <a:rPr lang="en-US" dirty="0" smtClean="0"/>
              <a:t>Special vulnerability of children to hazardous substances or pollution exposures</a:t>
            </a:r>
          </a:p>
          <a:p>
            <a:pPr lvl="1"/>
            <a:r>
              <a:rPr lang="en-US" dirty="0" smtClean="0"/>
              <a:t>Modes of transportation available to students and staff</a:t>
            </a:r>
          </a:p>
          <a:p>
            <a:pPr lvl="1"/>
            <a:r>
              <a:rPr lang="en-US" dirty="0" smtClean="0"/>
              <a:t>The efficient use of energy</a:t>
            </a:r>
          </a:p>
          <a:p>
            <a:pPr lvl="1"/>
            <a:r>
              <a:rPr lang="en-US" dirty="0" smtClean="0"/>
              <a:t>The potential use of a school as an emergency shelter</a:t>
            </a:r>
          </a:p>
          <a:p>
            <a:pPr lvl="1"/>
            <a:endParaRPr lang="en-US"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382974" y="2286000"/>
            <a:ext cx="2447254" cy="3168127"/>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xmlns="" val="28053009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These guidelines: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2895993692"/>
              </p:ext>
            </p:extLst>
          </p:nvPr>
        </p:nvGraphicFramePr>
        <p:xfrm>
          <a:off x="457200" y="1905000"/>
          <a:ext cx="8229600" cy="402844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n-US" dirty="0" smtClean="0"/>
                        <a:t>WILL</a:t>
                      </a:r>
                      <a:endParaRPr lang="en-US" dirty="0"/>
                    </a:p>
                  </a:txBody>
                  <a:tcPr/>
                </a:tc>
                <a:tc>
                  <a:txBody>
                    <a:bodyPr/>
                    <a:lstStyle/>
                    <a:p>
                      <a:r>
                        <a:rPr lang="en-US" dirty="0" smtClean="0"/>
                        <a:t>WILL NOT</a:t>
                      </a:r>
                      <a:endParaRPr lang="en-US" dirty="0"/>
                    </a:p>
                  </a:txBody>
                  <a:tcPr/>
                </a:tc>
              </a:tr>
              <a:tr h="370840">
                <a:tc>
                  <a:txBody>
                    <a:bodyPr/>
                    <a:lstStyle/>
                    <a:p>
                      <a:r>
                        <a:rPr lang="en-US" sz="2400" dirty="0" smtClean="0"/>
                        <a:t>Provide a resource </a:t>
                      </a:r>
                      <a:endParaRPr lang="en-US" sz="2400" dirty="0"/>
                    </a:p>
                  </a:txBody>
                  <a:tcPr/>
                </a:tc>
                <a:tc>
                  <a:txBody>
                    <a:bodyPr/>
                    <a:lstStyle/>
                    <a:p>
                      <a:r>
                        <a:rPr lang="en-US" sz="2400" dirty="0" smtClean="0"/>
                        <a:t>Mandate school</a:t>
                      </a:r>
                      <a:r>
                        <a:rPr lang="en-US" sz="2400" baseline="0" dirty="0" smtClean="0"/>
                        <a:t> location choices</a:t>
                      </a:r>
                      <a:endParaRPr lang="en-US" sz="2400" dirty="0"/>
                    </a:p>
                  </a:txBody>
                  <a:tcPr/>
                </a:tc>
              </a:tr>
              <a:tr h="370840">
                <a:tc>
                  <a:txBody>
                    <a:bodyPr/>
                    <a:lstStyle/>
                    <a:p>
                      <a:r>
                        <a:rPr lang="en-US" sz="2400" dirty="0" smtClean="0"/>
                        <a:t>Emphasize</a:t>
                      </a:r>
                      <a:r>
                        <a:rPr lang="en-US" sz="2400" baseline="0" dirty="0" smtClean="0"/>
                        <a:t> the need for public involvement</a:t>
                      </a:r>
                      <a:endParaRPr lang="en-US" sz="2400" dirty="0"/>
                    </a:p>
                  </a:txBody>
                  <a:tcPr/>
                </a:tc>
                <a:tc>
                  <a:txBody>
                    <a:bodyPr/>
                    <a:lstStyle/>
                    <a:p>
                      <a:r>
                        <a:rPr lang="en-US" sz="2400" dirty="0" smtClean="0"/>
                        <a:t>Provide</a:t>
                      </a:r>
                      <a:r>
                        <a:rPr lang="en-US" sz="2400" baseline="0" dirty="0" smtClean="0"/>
                        <a:t> a detailed guide on how to engage the public</a:t>
                      </a:r>
                      <a:endParaRPr lang="en-US" sz="2400" dirty="0"/>
                    </a:p>
                  </a:txBody>
                  <a:tcPr/>
                </a:tc>
              </a:tr>
              <a:tr h="370840">
                <a:tc>
                  <a:txBody>
                    <a:bodyPr/>
                    <a:lstStyle/>
                    <a:p>
                      <a:r>
                        <a:rPr lang="en-US" sz="2400" dirty="0" smtClean="0"/>
                        <a:t>Provide guidance on locating school facilities </a:t>
                      </a:r>
                      <a:endParaRPr lang="en-US" sz="2400" dirty="0"/>
                    </a:p>
                  </a:txBody>
                  <a:tcPr/>
                </a:tc>
                <a:tc>
                  <a:txBody>
                    <a:bodyPr/>
                    <a:lstStyle/>
                    <a:p>
                      <a:r>
                        <a:rPr lang="en-US" sz="2400" dirty="0" smtClean="0"/>
                        <a:t>Apply retroactively to previous</a:t>
                      </a:r>
                      <a:r>
                        <a:rPr lang="en-US" sz="2400" baseline="0" dirty="0" smtClean="0"/>
                        <a:t> siting decisions</a:t>
                      </a:r>
                      <a:endParaRPr lang="en-US" sz="2400" dirty="0"/>
                    </a:p>
                  </a:txBody>
                  <a:tcPr/>
                </a:tc>
              </a:tr>
              <a:tr h="370840">
                <a:tc>
                  <a:txBody>
                    <a:bodyPr/>
                    <a:lstStyle/>
                    <a:p>
                      <a:r>
                        <a:rPr lang="en-US" sz="2400" dirty="0" smtClean="0"/>
                        <a:t>Encourage</a:t>
                      </a:r>
                      <a:r>
                        <a:rPr lang="en-US" sz="2400" baseline="0" dirty="0" smtClean="0"/>
                        <a:t> holistic thinking</a:t>
                      </a:r>
                      <a:endParaRPr lang="en-US" sz="2400" dirty="0"/>
                    </a:p>
                  </a:txBody>
                  <a:tcPr/>
                </a:tc>
                <a:tc>
                  <a:txBody>
                    <a:bodyPr/>
                    <a:lstStyle/>
                    <a:p>
                      <a:r>
                        <a:rPr lang="en-US" sz="2400" dirty="0" smtClean="0"/>
                        <a:t>Specify clean up standards, etc. for sites</a:t>
                      </a:r>
                      <a:endParaRPr lang="en-US" sz="2400" dirty="0"/>
                    </a:p>
                  </a:txBody>
                  <a:tcPr/>
                </a:tc>
              </a:tr>
            </a:tbl>
          </a:graphicData>
        </a:graphic>
      </p:graphicFrame>
    </p:spTree>
    <p:extLst>
      <p:ext uri="{BB962C8B-B14F-4D97-AF65-F5344CB8AC3E}">
        <p14:creationId xmlns:p14="http://schemas.microsoft.com/office/powerpoint/2010/main" xmlns="" val="39377500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Trends in Georgia</a:t>
            </a:r>
            <a:endParaRPr lang="en-US" dirty="0"/>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xmlns="" val="15933266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72489" y="2288177"/>
            <a:ext cx="2743200" cy="4389120"/>
            <a:chOff x="304800" y="2288177"/>
            <a:chExt cx="2971800" cy="4389120"/>
          </a:xfrm>
        </p:grpSpPr>
        <p:sp>
          <p:nvSpPr>
            <p:cNvPr id="4" name="Up Arrow 3"/>
            <p:cNvSpPr/>
            <p:nvPr/>
          </p:nvSpPr>
          <p:spPr>
            <a:xfrm>
              <a:off x="304800" y="2288177"/>
              <a:ext cx="2971800" cy="4389120"/>
            </a:xfrm>
            <a:prstGeom prst="upArrow">
              <a:avLst>
                <a:gd name="adj1" fmla="val 50000"/>
                <a:gd name="adj2" fmla="val 609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5" name="TextBox 4"/>
            <p:cNvSpPr txBox="1"/>
            <p:nvPr/>
          </p:nvSpPr>
          <p:spPr>
            <a:xfrm>
              <a:off x="646663" y="2819400"/>
              <a:ext cx="2259647" cy="1200329"/>
            </a:xfrm>
            <a:prstGeom prst="rect">
              <a:avLst/>
            </a:prstGeom>
            <a:noFill/>
          </p:spPr>
          <p:txBody>
            <a:bodyPr wrap="none" rtlCol="0">
              <a:spAutoFit/>
            </a:bodyPr>
            <a:lstStyle/>
            <a:p>
              <a:pPr algn="ctr" fontAlgn="auto">
                <a:spcBef>
                  <a:spcPts val="0"/>
                </a:spcBef>
                <a:spcAft>
                  <a:spcPts val="0"/>
                </a:spcAft>
              </a:pPr>
              <a:r>
                <a:rPr lang="en-US" sz="3600" dirty="0" smtClean="0">
                  <a:solidFill>
                    <a:prstClr val="white"/>
                  </a:solidFill>
                  <a:latin typeface="Century Gothic"/>
                </a:rPr>
                <a:t># of</a:t>
              </a:r>
            </a:p>
            <a:p>
              <a:pPr algn="ctr" fontAlgn="auto">
                <a:spcBef>
                  <a:spcPts val="0"/>
                </a:spcBef>
                <a:spcAft>
                  <a:spcPts val="0"/>
                </a:spcAft>
              </a:pPr>
              <a:r>
                <a:rPr lang="en-US" sz="3600" dirty="0" smtClean="0">
                  <a:solidFill>
                    <a:prstClr val="white"/>
                  </a:solidFill>
                  <a:latin typeface="Century Gothic"/>
                </a:rPr>
                <a:t>Students</a:t>
              </a:r>
              <a:endParaRPr lang="en-US" sz="3600" dirty="0">
                <a:solidFill>
                  <a:prstClr val="white"/>
                </a:solidFill>
                <a:latin typeface="Century Gothic"/>
              </a:endParaRPr>
            </a:p>
          </p:txBody>
        </p:sp>
      </p:grpSp>
      <p:grpSp>
        <p:nvGrpSpPr>
          <p:cNvPr id="9" name="Group 8"/>
          <p:cNvGrpSpPr/>
          <p:nvPr/>
        </p:nvGrpSpPr>
        <p:grpSpPr>
          <a:xfrm>
            <a:off x="2590800" y="259080"/>
            <a:ext cx="2743200" cy="4389120"/>
            <a:chOff x="2571750" y="93617"/>
            <a:chExt cx="2971800" cy="4389120"/>
          </a:xfrm>
        </p:grpSpPr>
        <p:sp>
          <p:nvSpPr>
            <p:cNvPr id="3" name="Down Arrow 2"/>
            <p:cNvSpPr/>
            <p:nvPr/>
          </p:nvSpPr>
          <p:spPr>
            <a:xfrm>
              <a:off x="2571750" y="93617"/>
              <a:ext cx="2971800" cy="4389120"/>
            </a:xfrm>
            <a:prstGeom prst="downArrow">
              <a:avLst>
                <a:gd name="adj1" fmla="val 50000"/>
                <a:gd name="adj2" fmla="val 587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prstClr val="white"/>
                </a:solidFill>
              </a:endParaRPr>
            </a:p>
          </p:txBody>
        </p:sp>
        <p:sp>
          <p:nvSpPr>
            <p:cNvPr id="13" name="TextBox 12"/>
            <p:cNvSpPr txBox="1"/>
            <p:nvPr/>
          </p:nvSpPr>
          <p:spPr>
            <a:xfrm>
              <a:off x="3010521" y="2290354"/>
              <a:ext cx="1872629" cy="1200329"/>
            </a:xfrm>
            <a:prstGeom prst="rect">
              <a:avLst/>
            </a:prstGeom>
            <a:noFill/>
          </p:spPr>
          <p:txBody>
            <a:bodyPr wrap="none" rtlCol="0">
              <a:spAutoFit/>
            </a:bodyPr>
            <a:lstStyle/>
            <a:p>
              <a:pPr algn="ctr" fontAlgn="auto">
                <a:spcBef>
                  <a:spcPts val="0"/>
                </a:spcBef>
                <a:spcAft>
                  <a:spcPts val="0"/>
                </a:spcAft>
              </a:pPr>
              <a:r>
                <a:rPr lang="en-US" sz="3600" dirty="0" smtClean="0">
                  <a:solidFill>
                    <a:prstClr val="white"/>
                  </a:solidFill>
                  <a:latin typeface="Century Gothic"/>
                </a:rPr>
                <a:t># of</a:t>
              </a:r>
            </a:p>
            <a:p>
              <a:pPr algn="ctr" fontAlgn="auto">
                <a:spcBef>
                  <a:spcPts val="0"/>
                </a:spcBef>
                <a:spcAft>
                  <a:spcPts val="0"/>
                </a:spcAft>
              </a:pPr>
              <a:r>
                <a:rPr lang="en-US" sz="3600" dirty="0" smtClean="0">
                  <a:solidFill>
                    <a:prstClr val="white"/>
                  </a:solidFill>
                  <a:latin typeface="Century Gothic"/>
                </a:rPr>
                <a:t>Schools</a:t>
              </a:r>
              <a:endParaRPr lang="en-US" sz="3600" dirty="0">
                <a:solidFill>
                  <a:prstClr val="white"/>
                </a:solidFill>
                <a:latin typeface="Century Gothic"/>
              </a:endParaRPr>
            </a:p>
          </p:txBody>
        </p:sp>
      </p:grpSp>
      <p:sp>
        <p:nvSpPr>
          <p:cNvPr id="12" name="TextBox 11"/>
          <p:cNvSpPr txBox="1"/>
          <p:nvPr/>
        </p:nvSpPr>
        <p:spPr>
          <a:xfrm>
            <a:off x="2771208" y="5186858"/>
            <a:ext cx="2382383" cy="369332"/>
          </a:xfrm>
          <a:prstGeom prst="rect">
            <a:avLst/>
          </a:prstGeom>
          <a:noFill/>
        </p:spPr>
        <p:txBody>
          <a:bodyPr wrap="none" rtlCol="0">
            <a:spAutoFit/>
          </a:bodyPr>
          <a:lstStyle/>
          <a:p>
            <a:pPr fontAlgn="auto">
              <a:spcBef>
                <a:spcPts val="0"/>
              </a:spcBef>
              <a:spcAft>
                <a:spcPts val="0"/>
              </a:spcAft>
            </a:pPr>
            <a:r>
              <a:rPr lang="en-US" b="1" dirty="0" smtClean="0">
                <a:solidFill>
                  <a:prstClr val="black"/>
                </a:solidFill>
                <a:latin typeface="Century Gothic"/>
              </a:rPr>
              <a:t>1953:  3,113 schools</a:t>
            </a:r>
          </a:p>
        </p:txBody>
      </p:sp>
      <p:sp>
        <p:nvSpPr>
          <p:cNvPr id="14" name="TextBox 13"/>
          <p:cNvSpPr txBox="1"/>
          <p:nvPr/>
        </p:nvSpPr>
        <p:spPr>
          <a:xfrm>
            <a:off x="139832" y="940853"/>
            <a:ext cx="2908168" cy="369332"/>
          </a:xfrm>
          <a:prstGeom prst="rect">
            <a:avLst/>
          </a:prstGeom>
          <a:noFill/>
        </p:spPr>
        <p:txBody>
          <a:bodyPr wrap="none" rtlCol="0">
            <a:spAutoFit/>
          </a:bodyPr>
          <a:lstStyle/>
          <a:p>
            <a:pPr fontAlgn="auto">
              <a:spcBef>
                <a:spcPts val="0"/>
              </a:spcBef>
              <a:spcAft>
                <a:spcPts val="0"/>
              </a:spcAft>
            </a:pPr>
            <a:r>
              <a:rPr lang="en-US" b="1" dirty="0" smtClean="0">
                <a:solidFill>
                  <a:prstClr val="black"/>
                </a:solidFill>
                <a:latin typeface="Century Gothic"/>
              </a:rPr>
              <a:t>1953:     863,761 students</a:t>
            </a:r>
          </a:p>
        </p:txBody>
      </p:sp>
      <p:sp>
        <p:nvSpPr>
          <p:cNvPr id="15" name="TextBox 14"/>
          <p:cNvSpPr txBox="1"/>
          <p:nvPr/>
        </p:nvSpPr>
        <p:spPr>
          <a:xfrm>
            <a:off x="139832" y="1359932"/>
            <a:ext cx="2908168" cy="369332"/>
          </a:xfrm>
          <a:prstGeom prst="rect">
            <a:avLst/>
          </a:prstGeom>
          <a:noFill/>
        </p:spPr>
        <p:txBody>
          <a:bodyPr wrap="none" rtlCol="0">
            <a:spAutoFit/>
          </a:bodyPr>
          <a:lstStyle/>
          <a:p>
            <a:pPr fontAlgn="auto">
              <a:spcBef>
                <a:spcPts val="0"/>
              </a:spcBef>
              <a:spcAft>
                <a:spcPts val="0"/>
              </a:spcAft>
            </a:pPr>
            <a:r>
              <a:rPr lang="en-US" b="1" dirty="0" smtClean="0">
                <a:solidFill>
                  <a:prstClr val="black"/>
                </a:solidFill>
                <a:latin typeface="Century Gothic"/>
              </a:rPr>
              <a:t>2011:  1,634,251 students</a:t>
            </a:r>
            <a:endParaRPr lang="en-US" b="1" dirty="0">
              <a:solidFill>
                <a:prstClr val="black"/>
              </a:solidFill>
              <a:latin typeface="Century Gothic"/>
            </a:endParaRPr>
          </a:p>
        </p:txBody>
      </p:sp>
      <p:sp>
        <p:nvSpPr>
          <p:cNvPr id="16" name="TextBox 15"/>
          <p:cNvSpPr txBox="1"/>
          <p:nvPr/>
        </p:nvSpPr>
        <p:spPr>
          <a:xfrm>
            <a:off x="2771207" y="5667579"/>
            <a:ext cx="2382383" cy="369332"/>
          </a:xfrm>
          <a:prstGeom prst="rect">
            <a:avLst/>
          </a:prstGeom>
          <a:noFill/>
        </p:spPr>
        <p:txBody>
          <a:bodyPr wrap="none" rtlCol="0">
            <a:spAutoFit/>
          </a:bodyPr>
          <a:lstStyle/>
          <a:p>
            <a:pPr fontAlgn="auto">
              <a:spcBef>
                <a:spcPts val="0"/>
              </a:spcBef>
              <a:spcAft>
                <a:spcPts val="0"/>
              </a:spcAft>
            </a:pPr>
            <a:r>
              <a:rPr lang="en-US" b="1" dirty="0" smtClean="0">
                <a:solidFill>
                  <a:prstClr val="black"/>
                </a:solidFill>
                <a:latin typeface="Century Gothic"/>
              </a:rPr>
              <a:t>2011:  2,246 schools</a:t>
            </a:r>
            <a:endParaRPr lang="en-US" b="1" dirty="0">
              <a:solidFill>
                <a:prstClr val="black"/>
              </a:solidFill>
              <a:latin typeface="Century Gothic"/>
            </a:endParaRPr>
          </a:p>
        </p:txBody>
      </p:sp>
      <p:pic>
        <p:nvPicPr>
          <p:cNvPr id="5122" name="Picture 2" descr="C:\Users\Denise\AppData\Local\Microsoft\Windows\Temporary Internet Files\Content.IE5\BT4MQWFP\MP900390437[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54910" y="2422186"/>
            <a:ext cx="3017520" cy="42301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5124" name="Picture 4" descr="C:\Users\Denise\AppData\Local\Microsoft\Windows\Temporary Internet Files\Content.IE5\KSUOHCSB\MP900407457[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638800" y="259080"/>
            <a:ext cx="3017520" cy="19896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762992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par>
                                <p:cTn id="16" presetID="22" presetClass="entr" presetSubtype="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43100" y="876300"/>
            <a:ext cx="5257800" cy="510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3200" b="1" dirty="0">
                <a:solidFill>
                  <a:srgbClr val="971A14"/>
                </a:solidFill>
              </a:rPr>
              <a:t>Student Population</a:t>
            </a:r>
            <a:endParaRPr lang="en-US" sz="3200" dirty="0">
              <a:solidFill>
                <a:srgbClr val="971A14"/>
              </a:solidFill>
            </a:endParaRPr>
          </a:p>
          <a:p>
            <a:pPr algn="ctr" fontAlgn="auto">
              <a:spcBef>
                <a:spcPts val="0"/>
              </a:spcBef>
              <a:spcAft>
                <a:spcPts val="0"/>
              </a:spcAft>
            </a:pPr>
            <a:endParaRPr lang="en-US" sz="3200" b="1" dirty="0" smtClean="0">
              <a:solidFill>
                <a:srgbClr val="971A14"/>
              </a:solidFill>
            </a:endParaRPr>
          </a:p>
          <a:p>
            <a:pPr algn="ctr" fontAlgn="auto">
              <a:spcBef>
                <a:spcPts val="0"/>
              </a:spcBef>
              <a:spcAft>
                <a:spcPts val="0"/>
              </a:spcAft>
            </a:pPr>
            <a:r>
              <a:rPr lang="en-US" sz="3200" b="1" dirty="0" smtClean="0">
                <a:solidFill>
                  <a:srgbClr val="971A14"/>
                </a:solidFill>
              </a:rPr>
              <a:t>Acreage Requirements</a:t>
            </a:r>
            <a:endParaRPr lang="en-US" sz="3200" b="1" dirty="0">
              <a:solidFill>
                <a:srgbClr val="971A14"/>
              </a:solidFill>
            </a:endParaRPr>
          </a:p>
          <a:p>
            <a:pPr algn="ctr" fontAlgn="auto">
              <a:spcBef>
                <a:spcPts val="0"/>
              </a:spcBef>
              <a:spcAft>
                <a:spcPts val="0"/>
              </a:spcAft>
            </a:pPr>
            <a:endParaRPr lang="en-US" sz="3200" b="1" dirty="0" smtClean="0">
              <a:solidFill>
                <a:srgbClr val="971A14"/>
              </a:solidFill>
            </a:endParaRPr>
          </a:p>
          <a:p>
            <a:pPr algn="ctr" fontAlgn="auto">
              <a:spcBef>
                <a:spcPts val="0"/>
              </a:spcBef>
              <a:spcAft>
                <a:spcPts val="0"/>
              </a:spcAft>
            </a:pPr>
            <a:r>
              <a:rPr lang="en-US" sz="3200" b="1" dirty="0" smtClean="0">
                <a:solidFill>
                  <a:srgbClr val="971A14"/>
                </a:solidFill>
              </a:rPr>
              <a:t>Access</a:t>
            </a:r>
          </a:p>
          <a:p>
            <a:pPr algn="ctr" fontAlgn="auto">
              <a:spcBef>
                <a:spcPts val="0"/>
              </a:spcBef>
              <a:spcAft>
                <a:spcPts val="0"/>
              </a:spcAft>
            </a:pPr>
            <a:endParaRPr lang="en-US" sz="3200" b="1" dirty="0">
              <a:solidFill>
                <a:srgbClr val="971A14"/>
              </a:solidFill>
            </a:endParaRPr>
          </a:p>
          <a:p>
            <a:pPr algn="ctr" fontAlgn="auto">
              <a:spcBef>
                <a:spcPts val="0"/>
              </a:spcBef>
              <a:spcAft>
                <a:spcPts val="0"/>
              </a:spcAft>
            </a:pPr>
            <a:r>
              <a:rPr lang="en-US" sz="3200" b="1" dirty="0" smtClean="0">
                <a:solidFill>
                  <a:srgbClr val="971A14"/>
                </a:solidFill>
              </a:rPr>
              <a:t>Utilities</a:t>
            </a:r>
          </a:p>
          <a:p>
            <a:pPr algn="ctr" fontAlgn="auto">
              <a:spcBef>
                <a:spcPts val="0"/>
              </a:spcBef>
              <a:spcAft>
                <a:spcPts val="0"/>
              </a:spcAft>
            </a:pPr>
            <a:endParaRPr lang="en-US" sz="3200" b="1" dirty="0">
              <a:solidFill>
                <a:srgbClr val="971A14"/>
              </a:solidFill>
            </a:endParaRPr>
          </a:p>
          <a:p>
            <a:pPr algn="ctr" fontAlgn="auto">
              <a:spcBef>
                <a:spcPts val="0"/>
              </a:spcBef>
              <a:spcAft>
                <a:spcPts val="0"/>
              </a:spcAft>
            </a:pPr>
            <a:r>
              <a:rPr lang="en-US" sz="3200" b="1" dirty="0" smtClean="0">
                <a:solidFill>
                  <a:srgbClr val="971A14"/>
                </a:solidFill>
              </a:rPr>
              <a:t>Construction Costs</a:t>
            </a:r>
            <a:endParaRPr lang="en-US" sz="3200" b="1" dirty="0">
              <a:solidFill>
                <a:srgbClr val="971A14"/>
              </a:solidFill>
            </a:endParaRPr>
          </a:p>
        </p:txBody>
      </p:sp>
      <p:sp>
        <p:nvSpPr>
          <p:cNvPr id="4" name="TextBox 3"/>
          <p:cNvSpPr txBox="1"/>
          <p:nvPr/>
        </p:nvSpPr>
        <p:spPr>
          <a:xfrm rot="20548512">
            <a:off x="392226" y="1103508"/>
            <a:ext cx="1725152" cy="830997"/>
          </a:xfrm>
          <a:prstGeom prst="rect">
            <a:avLst/>
          </a:prstGeom>
          <a:noFill/>
        </p:spPr>
        <p:txBody>
          <a:bodyPr wrap="none" rtlCol="0">
            <a:spAutoFit/>
          </a:bodyPr>
          <a:lstStyle/>
          <a:p>
            <a:pPr algn="ctr" fontAlgn="auto">
              <a:spcBef>
                <a:spcPts val="0"/>
              </a:spcBef>
              <a:spcAft>
                <a:spcPts val="0"/>
              </a:spcAft>
            </a:pPr>
            <a:r>
              <a:rPr lang="en-US" sz="2400" dirty="0" smtClean="0">
                <a:solidFill>
                  <a:prstClr val="black"/>
                </a:solidFill>
                <a:effectLst>
                  <a:outerShdw blurRad="38100" dist="38100" dir="2700000" algn="tl">
                    <a:srgbClr val="000000">
                      <a:alpha val="43137"/>
                    </a:srgbClr>
                  </a:outerShdw>
                </a:effectLst>
                <a:latin typeface="Century Gothic"/>
              </a:rPr>
              <a:t>Operating</a:t>
            </a:r>
          </a:p>
          <a:p>
            <a:pPr algn="ctr" fontAlgn="auto">
              <a:spcBef>
                <a:spcPts val="0"/>
              </a:spcBef>
              <a:spcAft>
                <a:spcPts val="0"/>
              </a:spcAft>
            </a:pPr>
            <a:r>
              <a:rPr lang="en-US" sz="2400" dirty="0">
                <a:solidFill>
                  <a:prstClr val="black"/>
                </a:solidFill>
                <a:effectLst>
                  <a:outerShdw blurRad="38100" dist="38100" dir="2700000" algn="tl">
                    <a:srgbClr val="000000">
                      <a:alpha val="43137"/>
                    </a:srgbClr>
                  </a:outerShdw>
                </a:effectLst>
                <a:latin typeface="Century Gothic"/>
              </a:rPr>
              <a:t>c</a:t>
            </a:r>
            <a:r>
              <a:rPr lang="en-US" sz="2400" dirty="0" smtClean="0">
                <a:solidFill>
                  <a:prstClr val="black"/>
                </a:solidFill>
                <a:effectLst>
                  <a:outerShdw blurRad="38100" dist="38100" dir="2700000" algn="tl">
                    <a:srgbClr val="000000">
                      <a:alpha val="43137"/>
                    </a:srgbClr>
                  </a:outerShdw>
                </a:effectLst>
                <a:latin typeface="Century Gothic"/>
              </a:rPr>
              <a:t>osts</a:t>
            </a:r>
            <a:endParaRPr lang="en-US" sz="2400" dirty="0">
              <a:solidFill>
                <a:prstClr val="black"/>
              </a:solidFill>
              <a:effectLst>
                <a:outerShdw blurRad="38100" dist="38100" dir="2700000" algn="tl">
                  <a:srgbClr val="000000">
                    <a:alpha val="43137"/>
                  </a:srgbClr>
                </a:outerShdw>
              </a:effectLst>
              <a:latin typeface="Century Gothic"/>
            </a:endParaRPr>
          </a:p>
        </p:txBody>
      </p:sp>
      <p:sp>
        <p:nvSpPr>
          <p:cNvPr id="5" name="TextBox 4"/>
          <p:cNvSpPr txBox="1"/>
          <p:nvPr/>
        </p:nvSpPr>
        <p:spPr>
          <a:xfrm rot="1080391">
            <a:off x="5699955" y="3631778"/>
            <a:ext cx="2300630" cy="830997"/>
          </a:xfrm>
          <a:prstGeom prst="rect">
            <a:avLst/>
          </a:prstGeom>
          <a:noFill/>
        </p:spPr>
        <p:txBody>
          <a:bodyPr wrap="none" rtlCol="0">
            <a:spAutoFit/>
          </a:bodyPr>
          <a:lstStyle/>
          <a:p>
            <a:pPr algn="ctr" fontAlgn="auto">
              <a:spcBef>
                <a:spcPts val="0"/>
              </a:spcBef>
              <a:spcAft>
                <a:spcPts val="0"/>
              </a:spcAft>
            </a:pPr>
            <a:r>
              <a:rPr lang="en-US" sz="2400" dirty="0" smtClean="0">
                <a:solidFill>
                  <a:prstClr val="black"/>
                </a:solidFill>
                <a:effectLst>
                  <a:outerShdw blurRad="38100" dist="38100" dir="2700000" algn="tl">
                    <a:srgbClr val="000000">
                      <a:alpha val="43137"/>
                    </a:srgbClr>
                  </a:outerShdw>
                </a:effectLst>
                <a:latin typeface="Century Gothic"/>
              </a:rPr>
              <a:t>Transportation</a:t>
            </a:r>
          </a:p>
          <a:p>
            <a:pPr algn="ctr" fontAlgn="auto">
              <a:spcBef>
                <a:spcPts val="0"/>
              </a:spcBef>
              <a:spcAft>
                <a:spcPts val="0"/>
              </a:spcAft>
            </a:pPr>
            <a:r>
              <a:rPr lang="en-US" sz="2400" dirty="0">
                <a:solidFill>
                  <a:prstClr val="black"/>
                </a:solidFill>
                <a:effectLst>
                  <a:outerShdw blurRad="38100" dist="38100" dir="2700000" algn="tl">
                    <a:srgbClr val="000000">
                      <a:alpha val="43137"/>
                    </a:srgbClr>
                  </a:outerShdw>
                </a:effectLst>
                <a:latin typeface="Century Gothic"/>
              </a:rPr>
              <a:t>c</a:t>
            </a:r>
            <a:r>
              <a:rPr lang="en-US" sz="2400" dirty="0" smtClean="0">
                <a:solidFill>
                  <a:prstClr val="black"/>
                </a:solidFill>
                <a:effectLst>
                  <a:outerShdw blurRad="38100" dist="38100" dir="2700000" algn="tl">
                    <a:srgbClr val="000000">
                      <a:alpha val="43137"/>
                    </a:srgbClr>
                  </a:outerShdw>
                </a:effectLst>
                <a:latin typeface="Century Gothic"/>
              </a:rPr>
              <a:t>osts</a:t>
            </a:r>
            <a:endParaRPr lang="en-US" sz="2400" dirty="0">
              <a:solidFill>
                <a:prstClr val="black"/>
              </a:solidFill>
              <a:effectLst>
                <a:outerShdw blurRad="38100" dist="38100" dir="2700000" algn="tl">
                  <a:srgbClr val="000000">
                    <a:alpha val="43137"/>
                  </a:srgbClr>
                </a:outerShdw>
              </a:effectLst>
              <a:latin typeface="Century Gothic"/>
            </a:endParaRPr>
          </a:p>
        </p:txBody>
      </p:sp>
      <p:sp>
        <p:nvSpPr>
          <p:cNvPr id="6" name="TextBox 5"/>
          <p:cNvSpPr txBox="1"/>
          <p:nvPr/>
        </p:nvSpPr>
        <p:spPr>
          <a:xfrm rot="20548512">
            <a:off x="5393403" y="475082"/>
            <a:ext cx="1077539" cy="461665"/>
          </a:xfrm>
          <a:prstGeom prst="rect">
            <a:avLst/>
          </a:prstGeom>
          <a:noFill/>
        </p:spPr>
        <p:txBody>
          <a:bodyPr wrap="none" rtlCol="0">
            <a:spAutoFit/>
          </a:bodyPr>
          <a:lstStyle/>
          <a:p>
            <a:pPr algn="ctr" fontAlgn="auto">
              <a:spcBef>
                <a:spcPts val="0"/>
              </a:spcBef>
              <a:spcAft>
                <a:spcPts val="0"/>
              </a:spcAft>
            </a:pPr>
            <a:r>
              <a:rPr lang="en-US" sz="2400" dirty="0" smtClean="0">
                <a:solidFill>
                  <a:prstClr val="black"/>
                </a:solidFill>
                <a:effectLst>
                  <a:outerShdw blurRad="38100" dist="38100" dir="2700000" algn="tl">
                    <a:srgbClr val="000000">
                      <a:alpha val="43137"/>
                    </a:srgbClr>
                  </a:outerShdw>
                </a:effectLst>
                <a:latin typeface="Century Gothic"/>
              </a:rPr>
              <a:t>Equity</a:t>
            </a:r>
            <a:endParaRPr lang="en-US" sz="2400" dirty="0">
              <a:solidFill>
                <a:prstClr val="black"/>
              </a:solidFill>
              <a:effectLst>
                <a:outerShdw blurRad="38100" dist="38100" dir="2700000" algn="tl">
                  <a:srgbClr val="000000">
                    <a:alpha val="43137"/>
                  </a:srgbClr>
                </a:outerShdw>
              </a:effectLst>
              <a:latin typeface="Century Gothic"/>
            </a:endParaRPr>
          </a:p>
        </p:txBody>
      </p:sp>
      <p:sp>
        <p:nvSpPr>
          <p:cNvPr id="7" name="TextBox 6"/>
          <p:cNvSpPr txBox="1"/>
          <p:nvPr/>
        </p:nvSpPr>
        <p:spPr>
          <a:xfrm rot="773444">
            <a:off x="6696684" y="458305"/>
            <a:ext cx="2153154" cy="830997"/>
          </a:xfrm>
          <a:prstGeom prst="rect">
            <a:avLst/>
          </a:prstGeom>
          <a:noFill/>
        </p:spPr>
        <p:txBody>
          <a:bodyPr wrap="none" rtlCol="0">
            <a:spAutoFit/>
          </a:bodyPr>
          <a:lstStyle/>
          <a:p>
            <a:pPr algn="ctr" fontAlgn="auto">
              <a:spcBef>
                <a:spcPts val="0"/>
              </a:spcBef>
              <a:spcAft>
                <a:spcPts val="0"/>
              </a:spcAft>
            </a:pPr>
            <a:r>
              <a:rPr lang="en-US" sz="2400" dirty="0" smtClean="0">
                <a:solidFill>
                  <a:prstClr val="black"/>
                </a:solidFill>
                <a:effectLst>
                  <a:outerShdw blurRad="38100" dist="38100" dir="2700000" algn="tl">
                    <a:srgbClr val="000000">
                      <a:alpha val="43137"/>
                    </a:srgbClr>
                  </a:outerShdw>
                </a:effectLst>
                <a:latin typeface="Century Gothic"/>
              </a:rPr>
              <a:t>Can students</a:t>
            </a:r>
          </a:p>
          <a:p>
            <a:pPr algn="ctr" fontAlgn="auto">
              <a:spcBef>
                <a:spcPts val="0"/>
              </a:spcBef>
              <a:spcAft>
                <a:spcPts val="0"/>
              </a:spcAft>
            </a:pPr>
            <a:r>
              <a:rPr lang="en-US" sz="2400" dirty="0">
                <a:solidFill>
                  <a:prstClr val="black"/>
                </a:solidFill>
                <a:effectLst>
                  <a:outerShdw blurRad="38100" dist="38100" dir="2700000" algn="tl">
                    <a:srgbClr val="000000">
                      <a:alpha val="43137"/>
                    </a:srgbClr>
                  </a:outerShdw>
                </a:effectLst>
                <a:latin typeface="Century Gothic"/>
              </a:rPr>
              <a:t>w</a:t>
            </a:r>
            <a:r>
              <a:rPr lang="en-US" sz="2400" dirty="0" smtClean="0">
                <a:solidFill>
                  <a:prstClr val="black"/>
                </a:solidFill>
                <a:effectLst>
                  <a:outerShdw blurRad="38100" dist="38100" dir="2700000" algn="tl">
                    <a:srgbClr val="000000">
                      <a:alpha val="43137"/>
                    </a:srgbClr>
                  </a:outerShdw>
                </a:effectLst>
                <a:latin typeface="Century Gothic"/>
              </a:rPr>
              <a:t>alk safely?</a:t>
            </a:r>
            <a:endParaRPr lang="en-US" sz="2400" dirty="0">
              <a:solidFill>
                <a:prstClr val="black"/>
              </a:solidFill>
              <a:effectLst>
                <a:outerShdw blurRad="38100" dist="38100" dir="2700000" algn="tl">
                  <a:srgbClr val="000000">
                    <a:alpha val="43137"/>
                  </a:srgbClr>
                </a:outerShdw>
              </a:effectLst>
              <a:latin typeface="Century Gothic"/>
            </a:endParaRPr>
          </a:p>
        </p:txBody>
      </p:sp>
      <p:sp>
        <p:nvSpPr>
          <p:cNvPr id="8" name="TextBox 7"/>
          <p:cNvSpPr txBox="1"/>
          <p:nvPr/>
        </p:nvSpPr>
        <p:spPr>
          <a:xfrm rot="20548512">
            <a:off x="462615" y="5062052"/>
            <a:ext cx="2165979" cy="1200329"/>
          </a:xfrm>
          <a:prstGeom prst="rect">
            <a:avLst/>
          </a:prstGeom>
          <a:noFill/>
        </p:spPr>
        <p:txBody>
          <a:bodyPr wrap="none" rtlCol="0">
            <a:spAutoFit/>
          </a:bodyPr>
          <a:lstStyle/>
          <a:p>
            <a:pPr algn="ctr" fontAlgn="auto">
              <a:spcBef>
                <a:spcPts val="0"/>
              </a:spcBef>
              <a:spcAft>
                <a:spcPts val="0"/>
              </a:spcAft>
            </a:pPr>
            <a:r>
              <a:rPr lang="en-US" sz="2400" dirty="0" smtClean="0">
                <a:solidFill>
                  <a:prstClr val="black"/>
                </a:solidFill>
                <a:effectLst>
                  <a:outerShdw blurRad="38100" dist="38100" dir="2700000" algn="tl">
                    <a:srgbClr val="000000">
                      <a:alpha val="43137"/>
                    </a:srgbClr>
                  </a:outerShdw>
                </a:effectLst>
                <a:latin typeface="Century Gothic"/>
              </a:rPr>
              <a:t>Renovate or </a:t>
            </a:r>
          </a:p>
          <a:p>
            <a:pPr algn="ctr" fontAlgn="auto">
              <a:spcBef>
                <a:spcPts val="0"/>
              </a:spcBef>
              <a:spcAft>
                <a:spcPts val="0"/>
              </a:spcAft>
            </a:pPr>
            <a:r>
              <a:rPr lang="en-US" sz="2400" dirty="0" smtClean="0">
                <a:solidFill>
                  <a:prstClr val="black"/>
                </a:solidFill>
                <a:effectLst>
                  <a:outerShdw blurRad="38100" dist="38100" dir="2700000" algn="tl">
                    <a:srgbClr val="000000">
                      <a:alpha val="43137"/>
                    </a:srgbClr>
                  </a:outerShdw>
                </a:effectLst>
                <a:latin typeface="Century Gothic"/>
              </a:rPr>
              <a:t>reuse instead</a:t>
            </a:r>
          </a:p>
          <a:p>
            <a:pPr algn="ctr" fontAlgn="auto">
              <a:spcBef>
                <a:spcPts val="0"/>
              </a:spcBef>
              <a:spcAft>
                <a:spcPts val="0"/>
              </a:spcAft>
            </a:pPr>
            <a:r>
              <a:rPr lang="en-US" sz="2400" dirty="0" smtClean="0">
                <a:solidFill>
                  <a:prstClr val="black"/>
                </a:solidFill>
                <a:effectLst>
                  <a:outerShdw blurRad="38100" dist="38100" dir="2700000" algn="tl">
                    <a:srgbClr val="000000">
                      <a:alpha val="43137"/>
                    </a:srgbClr>
                  </a:outerShdw>
                </a:effectLst>
                <a:latin typeface="Century Gothic"/>
              </a:rPr>
              <a:t>of new?</a:t>
            </a:r>
            <a:endParaRPr lang="en-US" sz="2400" dirty="0">
              <a:solidFill>
                <a:prstClr val="black"/>
              </a:solidFill>
              <a:effectLst>
                <a:outerShdw blurRad="38100" dist="38100" dir="2700000" algn="tl">
                  <a:srgbClr val="000000">
                    <a:alpha val="43137"/>
                  </a:srgbClr>
                </a:outerShdw>
              </a:effectLst>
              <a:latin typeface="Century Gothic"/>
            </a:endParaRPr>
          </a:p>
        </p:txBody>
      </p:sp>
      <p:sp>
        <p:nvSpPr>
          <p:cNvPr id="9" name="TextBox 8"/>
          <p:cNvSpPr txBox="1"/>
          <p:nvPr/>
        </p:nvSpPr>
        <p:spPr>
          <a:xfrm rot="20796078">
            <a:off x="6741357" y="4661899"/>
            <a:ext cx="1927131" cy="461665"/>
          </a:xfrm>
          <a:prstGeom prst="rect">
            <a:avLst/>
          </a:prstGeom>
          <a:noFill/>
        </p:spPr>
        <p:txBody>
          <a:bodyPr wrap="none" rtlCol="0">
            <a:spAutoFit/>
          </a:bodyPr>
          <a:lstStyle/>
          <a:p>
            <a:pPr algn="ctr" fontAlgn="auto">
              <a:spcBef>
                <a:spcPts val="0"/>
              </a:spcBef>
              <a:spcAft>
                <a:spcPts val="0"/>
              </a:spcAft>
            </a:pPr>
            <a:r>
              <a:rPr lang="en-US" sz="2400" dirty="0" smtClean="0">
                <a:solidFill>
                  <a:prstClr val="black"/>
                </a:solidFill>
                <a:effectLst>
                  <a:outerShdw blurRad="38100" dist="38100" dir="2700000" algn="tl">
                    <a:srgbClr val="000000">
                      <a:alpha val="43137"/>
                    </a:srgbClr>
                  </a:outerShdw>
                </a:effectLst>
                <a:latin typeface="Century Gothic"/>
              </a:rPr>
              <a:t>Air pollution</a:t>
            </a:r>
          </a:p>
        </p:txBody>
      </p:sp>
      <p:sp>
        <p:nvSpPr>
          <p:cNvPr id="10" name="TextBox 9"/>
          <p:cNvSpPr txBox="1"/>
          <p:nvPr/>
        </p:nvSpPr>
        <p:spPr>
          <a:xfrm rot="467810">
            <a:off x="1457677" y="2900522"/>
            <a:ext cx="2375970" cy="830997"/>
          </a:xfrm>
          <a:prstGeom prst="rect">
            <a:avLst/>
          </a:prstGeom>
          <a:noFill/>
        </p:spPr>
        <p:txBody>
          <a:bodyPr wrap="none" rtlCol="0">
            <a:spAutoFit/>
          </a:bodyPr>
          <a:lstStyle/>
          <a:p>
            <a:pPr algn="ctr" fontAlgn="auto">
              <a:spcBef>
                <a:spcPts val="0"/>
              </a:spcBef>
              <a:spcAft>
                <a:spcPts val="0"/>
              </a:spcAft>
            </a:pPr>
            <a:r>
              <a:rPr lang="en-US" sz="2400" dirty="0" smtClean="0">
                <a:solidFill>
                  <a:prstClr val="black"/>
                </a:solidFill>
                <a:effectLst>
                  <a:outerShdw blurRad="38100" dist="38100" dir="2700000" algn="tl">
                    <a:srgbClr val="000000">
                      <a:alpha val="43137"/>
                    </a:srgbClr>
                  </a:outerShdw>
                </a:effectLst>
                <a:latin typeface="Century Gothic"/>
              </a:rPr>
              <a:t>Neighborhood</a:t>
            </a:r>
          </a:p>
          <a:p>
            <a:pPr algn="ctr" fontAlgn="auto">
              <a:spcBef>
                <a:spcPts val="0"/>
              </a:spcBef>
              <a:spcAft>
                <a:spcPts val="0"/>
              </a:spcAft>
            </a:pPr>
            <a:r>
              <a:rPr lang="en-US" sz="2400" dirty="0" smtClean="0">
                <a:solidFill>
                  <a:prstClr val="black"/>
                </a:solidFill>
                <a:effectLst>
                  <a:outerShdw blurRad="38100" dist="38100" dir="2700000" algn="tl">
                    <a:srgbClr val="000000">
                      <a:alpha val="43137"/>
                    </a:srgbClr>
                  </a:outerShdw>
                </a:effectLst>
                <a:latin typeface="Century Gothic"/>
              </a:rPr>
              <a:t>impacts</a:t>
            </a:r>
            <a:endParaRPr lang="en-US" sz="2400" dirty="0">
              <a:solidFill>
                <a:prstClr val="black"/>
              </a:solidFill>
              <a:effectLst>
                <a:outerShdw blurRad="38100" dist="38100" dir="2700000" algn="tl">
                  <a:srgbClr val="000000">
                    <a:alpha val="43137"/>
                  </a:srgbClr>
                </a:outerShdw>
              </a:effectLst>
              <a:latin typeface="Century Gothic"/>
            </a:endParaRPr>
          </a:p>
        </p:txBody>
      </p:sp>
      <p:sp>
        <p:nvSpPr>
          <p:cNvPr id="11" name="TextBox 10"/>
          <p:cNvSpPr txBox="1"/>
          <p:nvPr/>
        </p:nvSpPr>
        <p:spPr>
          <a:xfrm rot="20548512">
            <a:off x="3957564" y="5744073"/>
            <a:ext cx="2007281" cy="830997"/>
          </a:xfrm>
          <a:prstGeom prst="rect">
            <a:avLst/>
          </a:prstGeom>
          <a:noFill/>
        </p:spPr>
        <p:txBody>
          <a:bodyPr wrap="none" rtlCol="0">
            <a:spAutoFit/>
          </a:bodyPr>
          <a:lstStyle/>
          <a:p>
            <a:pPr algn="ctr" fontAlgn="auto">
              <a:spcBef>
                <a:spcPts val="0"/>
              </a:spcBef>
              <a:spcAft>
                <a:spcPts val="0"/>
              </a:spcAft>
            </a:pPr>
            <a:r>
              <a:rPr lang="en-US" sz="2400" dirty="0" smtClean="0">
                <a:solidFill>
                  <a:prstClr val="black"/>
                </a:solidFill>
                <a:effectLst>
                  <a:outerShdw blurRad="38100" dist="38100" dir="2700000" algn="tl">
                    <a:srgbClr val="000000">
                      <a:alpha val="43137"/>
                    </a:srgbClr>
                  </a:outerShdw>
                </a:effectLst>
                <a:latin typeface="Century Gothic"/>
              </a:rPr>
              <a:t>Attendance</a:t>
            </a:r>
          </a:p>
          <a:p>
            <a:pPr algn="ctr" fontAlgn="auto">
              <a:spcBef>
                <a:spcPts val="0"/>
              </a:spcBef>
              <a:spcAft>
                <a:spcPts val="0"/>
              </a:spcAft>
            </a:pPr>
            <a:r>
              <a:rPr lang="en-US" sz="2400" dirty="0" smtClean="0">
                <a:solidFill>
                  <a:prstClr val="black"/>
                </a:solidFill>
                <a:effectLst>
                  <a:outerShdw blurRad="38100" dist="38100" dir="2700000" algn="tl">
                    <a:srgbClr val="000000">
                      <a:alpha val="43137"/>
                    </a:srgbClr>
                  </a:outerShdw>
                </a:effectLst>
                <a:latin typeface="Century Gothic"/>
              </a:rPr>
              <a:t>zones</a:t>
            </a:r>
            <a:endParaRPr lang="en-US" sz="2400" dirty="0">
              <a:solidFill>
                <a:prstClr val="black"/>
              </a:solidFill>
              <a:effectLst>
                <a:outerShdw blurRad="38100" dist="38100" dir="2700000" algn="tl">
                  <a:srgbClr val="000000">
                    <a:alpha val="43137"/>
                  </a:srgbClr>
                </a:outerShdw>
              </a:effectLst>
              <a:latin typeface="Century Gothic"/>
            </a:endParaRPr>
          </a:p>
        </p:txBody>
      </p:sp>
      <p:sp>
        <p:nvSpPr>
          <p:cNvPr id="13" name="TextBox 12"/>
          <p:cNvSpPr txBox="1"/>
          <p:nvPr/>
        </p:nvSpPr>
        <p:spPr>
          <a:xfrm rot="1188775">
            <a:off x="2554546" y="5793342"/>
            <a:ext cx="1175322" cy="461665"/>
          </a:xfrm>
          <a:prstGeom prst="rect">
            <a:avLst/>
          </a:prstGeom>
          <a:noFill/>
        </p:spPr>
        <p:txBody>
          <a:bodyPr wrap="none" rtlCol="0">
            <a:spAutoFit/>
          </a:bodyPr>
          <a:lstStyle/>
          <a:p>
            <a:pPr algn="ctr" fontAlgn="auto">
              <a:spcBef>
                <a:spcPts val="0"/>
              </a:spcBef>
              <a:spcAft>
                <a:spcPts val="0"/>
              </a:spcAft>
            </a:pPr>
            <a:r>
              <a:rPr lang="en-US" sz="2400" dirty="0" smtClean="0">
                <a:solidFill>
                  <a:prstClr val="black"/>
                </a:solidFill>
                <a:effectLst>
                  <a:outerShdw blurRad="38100" dist="38100" dir="2700000" algn="tl">
                    <a:srgbClr val="000000">
                      <a:alpha val="43137"/>
                    </a:srgbClr>
                  </a:outerShdw>
                </a:effectLst>
                <a:latin typeface="Century Gothic"/>
              </a:rPr>
              <a:t>Politics</a:t>
            </a:r>
            <a:endParaRPr lang="en-US" sz="2400" dirty="0">
              <a:solidFill>
                <a:prstClr val="black"/>
              </a:solidFill>
              <a:effectLst>
                <a:outerShdw blurRad="38100" dist="38100" dir="2700000" algn="tl">
                  <a:srgbClr val="000000">
                    <a:alpha val="43137"/>
                  </a:srgbClr>
                </a:outerShdw>
              </a:effectLst>
              <a:latin typeface="Century Gothic"/>
            </a:endParaRPr>
          </a:p>
        </p:txBody>
      </p:sp>
      <p:sp>
        <p:nvSpPr>
          <p:cNvPr id="14" name="TextBox 13"/>
          <p:cNvSpPr txBox="1"/>
          <p:nvPr/>
        </p:nvSpPr>
        <p:spPr>
          <a:xfrm rot="20548512">
            <a:off x="6648134" y="2400321"/>
            <a:ext cx="2273379" cy="830997"/>
          </a:xfrm>
          <a:prstGeom prst="rect">
            <a:avLst/>
          </a:prstGeom>
          <a:noFill/>
        </p:spPr>
        <p:txBody>
          <a:bodyPr wrap="none" rtlCol="0">
            <a:spAutoFit/>
          </a:bodyPr>
          <a:lstStyle/>
          <a:p>
            <a:pPr algn="ctr" fontAlgn="auto">
              <a:spcBef>
                <a:spcPts val="0"/>
              </a:spcBef>
              <a:spcAft>
                <a:spcPts val="0"/>
              </a:spcAft>
            </a:pPr>
            <a:r>
              <a:rPr lang="en-US" sz="2400" dirty="0" smtClean="0">
                <a:solidFill>
                  <a:prstClr val="black"/>
                </a:solidFill>
                <a:effectLst>
                  <a:outerShdw blurRad="38100" dist="38100" dir="2700000" algn="tl">
                    <a:srgbClr val="000000">
                      <a:alpha val="43137"/>
                    </a:srgbClr>
                  </a:outerShdw>
                </a:effectLst>
                <a:latin typeface="Century Gothic"/>
              </a:rPr>
              <a:t>Regional</a:t>
            </a:r>
          </a:p>
          <a:p>
            <a:pPr algn="ctr" fontAlgn="auto">
              <a:spcBef>
                <a:spcPts val="0"/>
              </a:spcBef>
              <a:spcAft>
                <a:spcPts val="0"/>
              </a:spcAft>
            </a:pPr>
            <a:r>
              <a:rPr lang="en-US" sz="2400" dirty="0">
                <a:solidFill>
                  <a:prstClr val="black"/>
                </a:solidFill>
                <a:effectLst>
                  <a:outerShdw blurRad="38100" dist="38100" dir="2700000" algn="tl">
                    <a:srgbClr val="000000">
                      <a:alpha val="43137"/>
                    </a:srgbClr>
                  </a:outerShdw>
                </a:effectLst>
                <a:latin typeface="Century Gothic"/>
              </a:rPr>
              <a:t>t</a:t>
            </a:r>
            <a:r>
              <a:rPr lang="en-US" sz="2400" dirty="0" smtClean="0">
                <a:solidFill>
                  <a:prstClr val="black"/>
                </a:solidFill>
                <a:effectLst>
                  <a:outerShdw blurRad="38100" dist="38100" dir="2700000" algn="tl">
                    <a:srgbClr val="000000">
                      <a:alpha val="43137"/>
                    </a:srgbClr>
                  </a:outerShdw>
                </a:effectLst>
                <a:latin typeface="Century Gothic"/>
              </a:rPr>
              <a:t>ransportation</a:t>
            </a:r>
          </a:p>
        </p:txBody>
      </p:sp>
      <p:sp>
        <p:nvSpPr>
          <p:cNvPr id="15" name="TextBox 14"/>
          <p:cNvSpPr txBox="1"/>
          <p:nvPr/>
        </p:nvSpPr>
        <p:spPr>
          <a:xfrm rot="21374624">
            <a:off x="2479113" y="309826"/>
            <a:ext cx="2563841" cy="830997"/>
          </a:xfrm>
          <a:prstGeom prst="rect">
            <a:avLst/>
          </a:prstGeom>
          <a:noFill/>
        </p:spPr>
        <p:txBody>
          <a:bodyPr wrap="square" rtlCol="0">
            <a:spAutoFit/>
          </a:bodyPr>
          <a:lstStyle/>
          <a:p>
            <a:pPr algn="ctr" fontAlgn="auto">
              <a:spcBef>
                <a:spcPts val="0"/>
              </a:spcBef>
              <a:spcAft>
                <a:spcPts val="0"/>
              </a:spcAft>
            </a:pPr>
            <a:r>
              <a:rPr lang="en-US" sz="2400" dirty="0" smtClean="0">
                <a:solidFill>
                  <a:prstClr val="black"/>
                </a:solidFill>
                <a:effectLst>
                  <a:outerShdw blurRad="38100" dist="38100" dir="2700000" algn="tl">
                    <a:srgbClr val="000000">
                      <a:alpha val="43137"/>
                    </a:srgbClr>
                  </a:outerShdw>
                </a:effectLst>
                <a:latin typeface="Century Gothic"/>
              </a:rPr>
              <a:t>Future of </a:t>
            </a:r>
          </a:p>
          <a:p>
            <a:pPr algn="ctr" fontAlgn="auto">
              <a:spcBef>
                <a:spcPts val="0"/>
              </a:spcBef>
              <a:spcAft>
                <a:spcPts val="0"/>
              </a:spcAft>
            </a:pPr>
            <a:r>
              <a:rPr lang="en-US" sz="2400" dirty="0" smtClean="0">
                <a:solidFill>
                  <a:prstClr val="black"/>
                </a:solidFill>
                <a:effectLst>
                  <a:outerShdw blurRad="38100" dist="38100" dir="2700000" algn="tl">
                    <a:srgbClr val="000000">
                      <a:alpha val="43137"/>
                    </a:srgbClr>
                  </a:outerShdw>
                </a:effectLst>
                <a:latin typeface="Century Gothic"/>
              </a:rPr>
              <a:t>existing school?</a:t>
            </a:r>
            <a:endParaRPr lang="en-US" sz="2400" dirty="0">
              <a:solidFill>
                <a:prstClr val="black"/>
              </a:solidFill>
              <a:effectLst>
                <a:outerShdw blurRad="38100" dist="38100" dir="2700000" algn="tl">
                  <a:srgbClr val="000000">
                    <a:alpha val="43137"/>
                  </a:srgbClr>
                </a:outerShdw>
              </a:effectLst>
              <a:latin typeface="Century Gothic"/>
            </a:endParaRPr>
          </a:p>
        </p:txBody>
      </p:sp>
      <p:sp>
        <p:nvSpPr>
          <p:cNvPr id="16" name="TextBox 15"/>
          <p:cNvSpPr txBox="1"/>
          <p:nvPr/>
        </p:nvSpPr>
        <p:spPr>
          <a:xfrm rot="20548512">
            <a:off x="221506" y="2062444"/>
            <a:ext cx="2066592" cy="830997"/>
          </a:xfrm>
          <a:prstGeom prst="rect">
            <a:avLst/>
          </a:prstGeom>
          <a:noFill/>
        </p:spPr>
        <p:txBody>
          <a:bodyPr wrap="none" rtlCol="0">
            <a:spAutoFit/>
          </a:bodyPr>
          <a:lstStyle/>
          <a:p>
            <a:pPr algn="ctr" fontAlgn="auto">
              <a:spcBef>
                <a:spcPts val="0"/>
              </a:spcBef>
              <a:spcAft>
                <a:spcPts val="0"/>
              </a:spcAft>
            </a:pPr>
            <a:r>
              <a:rPr lang="en-US" sz="2400" dirty="0" smtClean="0">
                <a:solidFill>
                  <a:prstClr val="black"/>
                </a:solidFill>
                <a:effectLst>
                  <a:outerShdw blurRad="38100" dist="38100" dir="2700000" algn="tl">
                    <a:srgbClr val="000000">
                      <a:alpha val="43137"/>
                    </a:srgbClr>
                  </a:outerShdw>
                </a:effectLst>
                <a:latin typeface="Century Gothic"/>
              </a:rPr>
              <a:t>Learning</a:t>
            </a:r>
          </a:p>
          <a:p>
            <a:pPr algn="ctr" fontAlgn="auto">
              <a:spcBef>
                <a:spcPts val="0"/>
              </a:spcBef>
              <a:spcAft>
                <a:spcPts val="0"/>
              </a:spcAft>
            </a:pPr>
            <a:r>
              <a:rPr lang="en-US" sz="2400" dirty="0" smtClean="0">
                <a:solidFill>
                  <a:prstClr val="black"/>
                </a:solidFill>
                <a:effectLst>
                  <a:outerShdw blurRad="38100" dist="38100" dir="2700000" algn="tl">
                    <a:srgbClr val="000000">
                      <a:alpha val="43137"/>
                    </a:srgbClr>
                  </a:outerShdw>
                </a:effectLst>
                <a:latin typeface="Century Gothic"/>
              </a:rPr>
              <a:t>environment</a:t>
            </a:r>
            <a:endParaRPr lang="en-US" sz="2400" dirty="0">
              <a:solidFill>
                <a:prstClr val="black"/>
              </a:solidFill>
              <a:effectLst>
                <a:outerShdw blurRad="38100" dist="38100" dir="2700000" algn="tl">
                  <a:srgbClr val="000000">
                    <a:alpha val="43137"/>
                  </a:srgbClr>
                </a:outerShdw>
              </a:effectLst>
              <a:latin typeface="Century Gothic"/>
            </a:endParaRPr>
          </a:p>
        </p:txBody>
      </p:sp>
      <p:sp>
        <p:nvSpPr>
          <p:cNvPr id="17" name="TextBox 16"/>
          <p:cNvSpPr txBox="1"/>
          <p:nvPr/>
        </p:nvSpPr>
        <p:spPr>
          <a:xfrm rot="229880">
            <a:off x="551740" y="3846172"/>
            <a:ext cx="1649812" cy="830997"/>
          </a:xfrm>
          <a:prstGeom prst="rect">
            <a:avLst/>
          </a:prstGeom>
          <a:noFill/>
        </p:spPr>
        <p:txBody>
          <a:bodyPr wrap="none" rtlCol="0">
            <a:spAutoFit/>
          </a:bodyPr>
          <a:lstStyle/>
          <a:p>
            <a:pPr algn="ctr" fontAlgn="auto">
              <a:spcBef>
                <a:spcPts val="0"/>
              </a:spcBef>
              <a:spcAft>
                <a:spcPts val="0"/>
              </a:spcAft>
            </a:pPr>
            <a:r>
              <a:rPr lang="en-US" sz="2400" dirty="0" smtClean="0">
                <a:solidFill>
                  <a:prstClr val="black"/>
                </a:solidFill>
                <a:effectLst>
                  <a:outerShdw blurRad="38100" dist="38100" dir="2700000" algn="tl">
                    <a:srgbClr val="000000">
                      <a:alpha val="43137"/>
                    </a:srgbClr>
                  </a:outerShdw>
                </a:effectLst>
                <a:latin typeface="Century Gothic"/>
              </a:rPr>
              <a:t>Adjacent</a:t>
            </a:r>
          </a:p>
          <a:p>
            <a:pPr algn="ctr" fontAlgn="auto">
              <a:spcBef>
                <a:spcPts val="0"/>
              </a:spcBef>
              <a:spcAft>
                <a:spcPts val="0"/>
              </a:spcAft>
            </a:pPr>
            <a:r>
              <a:rPr lang="en-US" sz="2400" dirty="0">
                <a:solidFill>
                  <a:prstClr val="black"/>
                </a:solidFill>
                <a:effectLst>
                  <a:outerShdw blurRad="38100" dist="38100" dir="2700000" algn="tl">
                    <a:srgbClr val="000000">
                      <a:alpha val="43137"/>
                    </a:srgbClr>
                  </a:outerShdw>
                </a:effectLst>
                <a:latin typeface="Century Gothic"/>
              </a:rPr>
              <a:t>l</a:t>
            </a:r>
            <a:r>
              <a:rPr lang="en-US" sz="2400" dirty="0" smtClean="0">
                <a:solidFill>
                  <a:prstClr val="black"/>
                </a:solidFill>
                <a:effectLst>
                  <a:outerShdw blurRad="38100" dist="38100" dir="2700000" algn="tl">
                    <a:srgbClr val="000000">
                      <a:alpha val="43137"/>
                    </a:srgbClr>
                  </a:outerShdw>
                </a:effectLst>
                <a:latin typeface="Century Gothic"/>
              </a:rPr>
              <a:t>and uses</a:t>
            </a:r>
            <a:endParaRPr lang="en-US" sz="2400" dirty="0">
              <a:solidFill>
                <a:prstClr val="black"/>
              </a:solidFill>
              <a:effectLst>
                <a:outerShdw blurRad="38100" dist="38100" dir="2700000" algn="tl">
                  <a:srgbClr val="000000">
                    <a:alpha val="43137"/>
                  </a:srgbClr>
                </a:outerShdw>
              </a:effectLst>
              <a:latin typeface="Century Gothic"/>
            </a:endParaRPr>
          </a:p>
        </p:txBody>
      </p:sp>
      <p:sp>
        <p:nvSpPr>
          <p:cNvPr id="18" name="TextBox 17"/>
          <p:cNvSpPr txBox="1"/>
          <p:nvPr/>
        </p:nvSpPr>
        <p:spPr>
          <a:xfrm rot="20548512">
            <a:off x="5860355" y="5537724"/>
            <a:ext cx="2999539" cy="830997"/>
          </a:xfrm>
          <a:prstGeom prst="rect">
            <a:avLst/>
          </a:prstGeom>
          <a:noFill/>
        </p:spPr>
        <p:txBody>
          <a:bodyPr wrap="none" rtlCol="0">
            <a:spAutoFit/>
          </a:bodyPr>
          <a:lstStyle/>
          <a:p>
            <a:pPr algn="ctr" fontAlgn="auto">
              <a:spcBef>
                <a:spcPts val="0"/>
              </a:spcBef>
              <a:spcAft>
                <a:spcPts val="0"/>
              </a:spcAft>
            </a:pPr>
            <a:r>
              <a:rPr lang="en-US" sz="2400" dirty="0" smtClean="0">
                <a:solidFill>
                  <a:prstClr val="black"/>
                </a:solidFill>
                <a:effectLst>
                  <a:outerShdw blurRad="38100" dist="38100" dir="2700000" algn="tl">
                    <a:srgbClr val="000000">
                      <a:alpha val="43137"/>
                    </a:srgbClr>
                  </a:outerShdw>
                </a:effectLst>
                <a:latin typeface="Century Gothic"/>
              </a:rPr>
              <a:t>High performance,</a:t>
            </a:r>
          </a:p>
          <a:p>
            <a:pPr algn="ctr" fontAlgn="auto">
              <a:spcBef>
                <a:spcPts val="0"/>
              </a:spcBef>
              <a:spcAft>
                <a:spcPts val="0"/>
              </a:spcAft>
            </a:pPr>
            <a:r>
              <a:rPr lang="en-US" sz="2400" dirty="0" smtClean="0">
                <a:solidFill>
                  <a:prstClr val="black"/>
                </a:solidFill>
                <a:effectLst>
                  <a:outerShdw blurRad="38100" dist="38100" dir="2700000" algn="tl">
                    <a:srgbClr val="000000">
                      <a:alpha val="43137"/>
                    </a:srgbClr>
                  </a:outerShdw>
                </a:effectLst>
                <a:latin typeface="Century Gothic"/>
              </a:rPr>
              <a:t>healthy school</a:t>
            </a:r>
            <a:endParaRPr lang="en-US" sz="2400" dirty="0">
              <a:solidFill>
                <a:prstClr val="black"/>
              </a:solidFill>
              <a:effectLst>
                <a:outerShdw blurRad="38100" dist="38100" dir="2700000" algn="tl">
                  <a:srgbClr val="000000">
                    <a:alpha val="43137"/>
                  </a:srgbClr>
                </a:outerShdw>
              </a:effectLst>
              <a:latin typeface="Century Gothic"/>
            </a:endParaRPr>
          </a:p>
        </p:txBody>
      </p:sp>
      <p:sp>
        <p:nvSpPr>
          <p:cNvPr id="19" name="TextBox 18"/>
          <p:cNvSpPr txBox="1"/>
          <p:nvPr/>
        </p:nvSpPr>
        <p:spPr>
          <a:xfrm rot="20548512">
            <a:off x="2133759" y="3789579"/>
            <a:ext cx="2016899" cy="830997"/>
          </a:xfrm>
          <a:prstGeom prst="rect">
            <a:avLst/>
          </a:prstGeom>
          <a:noFill/>
        </p:spPr>
        <p:txBody>
          <a:bodyPr wrap="none" rtlCol="0">
            <a:spAutoFit/>
          </a:bodyPr>
          <a:lstStyle/>
          <a:p>
            <a:pPr algn="ctr" fontAlgn="auto">
              <a:spcBef>
                <a:spcPts val="0"/>
              </a:spcBef>
              <a:spcAft>
                <a:spcPts val="0"/>
              </a:spcAft>
            </a:pPr>
            <a:r>
              <a:rPr lang="en-US" sz="2400" dirty="0" smtClean="0">
                <a:solidFill>
                  <a:prstClr val="black"/>
                </a:solidFill>
                <a:effectLst>
                  <a:outerShdw blurRad="38100" dist="38100" dir="2700000" algn="tl">
                    <a:srgbClr val="000000">
                      <a:alpha val="43137"/>
                    </a:srgbClr>
                  </a:outerShdw>
                </a:effectLst>
                <a:latin typeface="Century Gothic"/>
              </a:rPr>
              <a:t>Public</a:t>
            </a:r>
          </a:p>
          <a:p>
            <a:pPr algn="ctr" fontAlgn="auto">
              <a:spcBef>
                <a:spcPts val="0"/>
              </a:spcBef>
              <a:spcAft>
                <a:spcPts val="0"/>
              </a:spcAft>
            </a:pPr>
            <a:r>
              <a:rPr lang="en-US" sz="2400" dirty="0" smtClean="0">
                <a:solidFill>
                  <a:prstClr val="black"/>
                </a:solidFill>
                <a:effectLst>
                  <a:outerShdw blurRad="38100" dist="38100" dir="2700000" algn="tl">
                    <a:srgbClr val="000000">
                      <a:alpha val="43137"/>
                    </a:srgbClr>
                  </a:outerShdw>
                </a:effectLst>
                <a:latin typeface="Century Gothic"/>
              </a:rPr>
              <a:t>involvement</a:t>
            </a:r>
            <a:endParaRPr lang="en-US" sz="2400" dirty="0">
              <a:solidFill>
                <a:prstClr val="black"/>
              </a:solidFill>
              <a:effectLst>
                <a:outerShdw blurRad="38100" dist="38100" dir="2700000" algn="tl">
                  <a:srgbClr val="000000">
                    <a:alpha val="43137"/>
                  </a:srgbClr>
                </a:outerShdw>
              </a:effectLst>
              <a:latin typeface="Century Gothic"/>
            </a:endParaRPr>
          </a:p>
        </p:txBody>
      </p:sp>
      <p:sp>
        <p:nvSpPr>
          <p:cNvPr id="20" name="TextBox 19"/>
          <p:cNvSpPr txBox="1"/>
          <p:nvPr/>
        </p:nvSpPr>
        <p:spPr>
          <a:xfrm rot="20548512">
            <a:off x="5813579" y="1442583"/>
            <a:ext cx="2117887" cy="830997"/>
          </a:xfrm>
          <a:prstGeom prst="rect">
            <a:avLst/>
          </a:prstGeom>
          <a:noFill/>
        </p:spPr>
        <p:txBody>
          <a:bodyPr wrap="none" rtlCol="0">
            <a:spAutoFit/>
          </a:bodyPr>
          <a:lstStyle/>
          <a:p>
            <a:pPr algn="ctr" fontAlgn="auto">
              <a:spcBef>
                <a:spcPts val="0"/>
              </a:spcBef>
              <a:spcAft>
                <a:spcPts val="0"/>
              </a:spcAft>
            </a:pPr>
            <a:r>
              <a:rPr lang="en-US" sz="2400" dirty="0" smtClean="0">
                <a:solidFill>
                  <a:prstClr val="black"/>
                </a:solidFill>
                <a:effectLst>
                  <a:outerShdw blurRad="38100" dist="38100" dir="2700000" algn="tl">
                    <a:srgbClr val="000000">
                      <a:alpha val="43137"/>
                    </a:srgbClr>
                  </a:outerShdw>
                </a:effectLst>
                <a:latin typeface="Century Gothic"/>
              </a:rPr>
              <a:t>Coordinated</a:t>
            </a:r>
          </a:p>
          <a:p>
            <a:pPr algn="ctr" fontAlgn="auto">
              <a:spcBef>
                <a:spcPts val="0"/>
              </a:spcBef>
              <a:spcAft>
                <a:spcPts val="0"/>
              </a:spcAft>
            </a:pPr>
            <a:r>
              <a:rPr lang="en-US" sz="2400" dirty="0" smtClean="0">
                <a:solidFill>
                  <a:prstClr val="black"/>
                </a:solidFill>
                <a:effectLst>
                  <a:outerShdw blurRad="38100" dist="38100" dir="2700000" algn="tl">
                    <a:srgbClr val="000000">
                      <a:alpha val="43137"/>
                    </a:srgbClr>
                  </a:outerShdw>
                </a:effectLst>
                <a:latin typeface="Century Gothic"/>
              </a:rPr>
              <a:t>planning</a:t>
            </a:r>
            <a:endParaRPr lang="en-US" sz="2400" dirty="0">
              <a:solidFill>
                <a:prstClr val="black"/>
              </a:solidFill>
              <a:effectLst>
                <a:outerShdw blurRad="38100" dist="38100" dir="2700000" algn="tl">
                  <a:srgbClr val="000000">
                    <a:alpha val="43137"/>
                  </a:srgbClr>
                </a:outerShdw>
              </a:effectLst>
              <a:latin typeface="Century Gothic"/>
            </a:endParaRPr>
          </a:p>
        </p:txBody>
      </p:sp>
      <p:sp>
        <p:nvSpPr>
          <p:cNvPr id="21" name="TextBox 20"/>
          <p:cNvSpPr txBox="1"/>
          <p:nvPr/>
        </p:nvSpPr>
        <p:spPr>
          <a:xfrm rot="1027699">
            <a:off x="4649500" y="4071498"/>
            <a:ext cx="2023311" cy="830997"/>
          </a:xfrm>
          <a:prstGeom prst="rect">
            <a:avLst/>
          </a:prstGeom>
          <a:noFill/>
        </p:spPr>
        <p:txBody>
          <a:bodyPr wrap="none" rtlCol="0">
            <a:spAutoFit/>
          </a:bodyPr>
          <a:lstStyle/>
          <a:p>
            <a:pPr algn="ctr" fontAlgn="auto">
              <a:spcBef>
                <a:spcPts val="0"/>
              </a:spcBef>
              <a:spcAft>
                <a:spcPts val="0"/>
              </a:spcAft>
            </a:pPr>
            <a:r>
              <a:rPr lang="en-US" sz="2400" dirty="0" smtClean="0">
                <a:solidFill>
                  <a:prstClr val="black"/>
                </a:solidFill>
                <a:effectLst>
                  <a:outerShdw blurRad="38100" dist="38100" dir="2700000" algn="tl">
                    <a:srgbClr val="000000">
                      <a:alpha val="43137"/>
                    </a:srgbClr>
                  </a:outerShdw>
                </a:effectLst>
                <a:latin typeface="Century Gothic"/>
              </a:rPr>
              <a:t>Cost-benefit</a:t>
            </a:r>
          </a:p>
          <a:p>
            <a:pPr algn="ctr" fontAlgn="auto">
              <a:spcBef>
                <a:spcPts val="0"/>
              </a:spcBef>
              <a:spcAft>
                <a:spcPts val="0"/>
              </a:spcAft>
            </a:pPr>
            <a:r>
              <a:rPr lang="en-US" sz="2400" dirty="0" smtClean="0">
                <a:solidFill>
                  <a:prstClr val="black"/>
                </a:solidFill>
                <a:effectLst>
                  <a:outerShdw blurRad="38100" dist="38100" dir="2700000" algn="tl">
                    <a:srgbClr val="000000">
                      <a:alpha val="43137"/>
                    </a:srgbClr>
                  </a:outerShdw>
                </a:effectLst>
                <a:latin typeface="Century Gothic"/>
              </a:rPr>
              <a:t>ratios</a:t>
            </a:r>
            <a:endParaRPr lang="en-US" sz="2400" dirty="0">
              <a:solidFill>
                <a:prstClr val="black"/>
              </a:solidFill>
              <a:effectLst>
                <a:outerShdw blurRad="38100" dist="38100" dir="2700000" algn="tl">
                  <a:srgbClr val="000000">
                    <a:alpha val="43137"/>
                  </a:srgbClr>
                </a:outerShdw>
              </a:effectLst>
              <a:latin typeface="Century Gothic"/>
            </a:endParaRPr>
          </a:p>
        </p:txBody>
      </p:sp>
      <p:sp>
        <p:nvSpPr>
          <p:cNvPr id="22" name="TextBox 21"/>
          <p:cNvSpPr txBox="1"/>
          <p:nvPr/>
        </p:nvSpPr>
        <p:spPr>
          <a:xfrm rot="795710">
            <a:off x="2286161" y="1805009"/>
            <a:ext cx="1760418" cy="461665"/>
          </a:xfrm>
          <a:prstGeom prst="rect">
            <a:avLst/>
          </a:prstGeom>
          <a:noFill/>
        </p:spPr>
        <p:txBody>
          <a:bodyPr wrap="none" rtlCol="0">
            <a:spAutoFit/>
          </a:bodyPr>
          <a:lstStyle/>
          <a:p>
            <a:pPr algn="ctr" fontAlgn="auto">
              <a:spcBef>
                <a:spcPts val="0"/>
              </a:spcBef>
              <a:spcAft>
                <a:spcPts val="0"/>
              </a:spcAft>
            </a:pPr>
            <a:r>
              <a:rPr lang="en-US" sz="2400" dirty="0" smtClean="0">
                <a:solidFill>
                  <a:prstClr val="black"/>
                </a:solidFill>
                <a:effectLst>
                  <a:outerShdw blurRad="38100" dist="38100" dir="2700000" algn="tl">
                    <a:srgbClr val="000000">
                      <a:alpha val="43137"/>
                    </a:srgbClr>
                  </a:outerShdw>
                </a:effectLst>
                <a:latin typeface="Century Gothic"/>
              </a:rPr>
              <a:t>Test scores</a:t>
            </a:r>
            <a:endParaRPr lang="en-US" sz="2400" dirty="0">
              <a:solidFill>
                <a:prstClr val="black"/>
              </a:solidFill>
              <a:effectLst>
                <a:outerShdw blurRad="38100" dist="38100" dir="2700000" algn="tl">
                  <a:srgbClr val="000000">
                    <a:alpha val="43137"/>
                  </a:srgbClr>
                </a:outerShdw>
              </a:effectLst>
              <a:latin typeface="Century Gothic"/>
            </a:endParaRPr>
          </a:p>
        </p:txBody>
      </p:sp>
      <p:sp>
        <p:nvSpPr>
          <p:cNvPr id="23" name="TextBox 22"/>
          <p:cNvSpPr txBox="1"/>
          <p:nvPr/>
        </p:nvSpPr>
        <p:spPr>
          <a:xfrm rot="20548512">
            <a:off x="4919984" y="2813221"/>
            <a:ext cx="1388522" cy="461665"/>
          </a:xfrm>
          <a:prstGeom prst="rect">
            <a:avLst/>
          </a:prstGeom>
          <a:noFill/>
        </p:spPr>
        <p:txBody>
          <a:bodyPr wrap="none" rtlCol="0">
            <a:spAutoFit/>
          </a:bodyPr>
          <a:lstStyle/>
          <a:p>
            <a:pPr algn="ctr" fontAlgn="auto">
              <a:spcBef>
                <a:spcPts val="0"/>
              </a:spcBef>
              <a:spcAft>
                <a:spcPts val="0"/>
              </a:spcAft>
            </a:pPr>
            <a:r>
              <a:rPr lang="en-US" sz="2400" dirty="0" smtClean="0">
                <a:solidFill>
                  <a:prstClr val="black"/>
                </a:solidFill>
                <a:effectLst>
                  <a:outerShdw blurRad="38100" dist="38100" dir="2700000" algn="tl">
                    <a:srgbClr val="000000">
                      <a:alpha val="43137"/>
                    </a:srgbClr>
                  </a:outerShdw>
                </a:effectLst>
                <a:latin typeface="Century Gothic"/>
              </a:rPr>
              <a:t>Diversity</a:t>
            </a:r>
          </a:p>
        </p:txBody>
      </p:sp>
      <p:sp>
        <p:nvSpPr>
          <p:cNvPr id="24" name="TextBox 23"/>
          <p:cNvSpPr txBox="1"/>
          <p:nvPr/>
        </p:nvSpPr>
        <p:spPr>
          <a:xfrm rot="828390">
            <a:off x="89890" y="356864"/>
            <a:ext cx="2440092" cy="461665"/>
          </a:xfrm>
          <a:prstGeom prst="rect">
            <a:avLst/>
          </a:prstGeom>
          <a:noFill/>
        </p:spPr>
        <p:txBody>
          <a:bodyPr wrap="none" rtlCol="0">
            <a:spAutoFit/>
          </a:bodyPr>
          <a:lstStyle/>
          <a:p>
            <a:pPr algn="ctr" fontAlgn="auto">
              <a:spcBef>
                <a:spcPts val="0"/>
              </a:spcBef>
              <a:spcAft>
                <a:spcPts val="0"/>
              </a:spcAft>
            </a:pPr>
            <a:r>
              <a:rPr lang="en-US" sz="2400" dirty="0" smtClean="0">
                <a:solidFill>
                  <a:prstClr val="black"/>
                </a:solidFill>
                <a:effectLst>
                  <a:outerShdw blurRad="38100" dist="38100" dir="2700000" algn="tl">
                    <a:srgbClr val="000000">
                      <a:alpha val="43137"/>
                    </a:srgbClr>
                  </a:outerShdw>
                </a:effectLst>
                <a:latin typeface="Century Gothic"/>
              </a:rPr>
              <a:t>Contamination</a:t>
            </a:r>
            <a:endParaRPr lang="en-US" sz="2400" dirty="0">
              <a:solidFill>
                <a:prstClr val="black"/>
              </a:solidFill>
              <a:effectLst>
                <a:outerShdw blurRad="38100" dist="38100" dir="2700000" algn="tl">
                  <a:srgbClr val="000000">
                    <a:alpha val="43137"/>
                  </a:srgbClr>
                </a:outerShdw>
              </a:effectLst>
              <a:latin typeface="Century Gothic"/>
            </a:endParaRPr>
          </a:p>
        </p:txBody>
      </p:sp>
      <p:sp>
        <p:nvSpPr>
          <p:cNvPr id="25" name="TextBox 24"/>
          <p:cNvSpPr txBox="1"/>
          <p:nvPr/>
        </p:nvSpPr>
        <p:spPr>
          <a:xfrm>
            <a:off x="1300111" y="2028617"/>
            <a:ext cx="6543779" cy="2800767"/>
          </a:xfrm>
          <a:prstGeom prst="rect">
            <a:avLst/>
          </a:prstGeom>
          <a:solidFill>
            <a:srgbClr val="971A14">
              <a:alpha val="74902"/>
            </a:srgbClr>
          </a:solidFill>
          <a:effectLst>
            <a:outerShdw blurRad="50800" dist="38100" dir="2700000" algn="tl" rotWithShape="0">
              <a:prstClr val="black">
                <a:alpha val="40000"/>
              </a:prstClr>
            </a:outerShdw>
            <a:softEdge rad="127000"/>
          </a:effectLst>
        </p:spPr>
        <p:txBody>
          <a:bodyPr wrap="none" rtlCol="0">
            <a:spAutoFit/>
          </a:bodyPr>
          <a:lstStyle/>
          <a:p>
            <a:pPr algn="ctr" fontAlgn="auto">
              <a:spcBef>
                <a:spcPts val="0"/>
              </a:spcBef>
              <a:spcAft>
                <a:spcPts val="0"/>
              </a:spcAft>
            </a:pPr>
            <a:r>
              <a:rPr lang="en-US" sz="8800" b="1" dirty="0" smtClean="0">
                <a:solidFill>
                  <a:prstClr val="white"/>
                </a:solidFill>
                <a:effectLst>
                  <a:outerShdw blurRad="38100" dist="38100" dir="2700000" algn="tl">
                    <a:srgbClr val="000000">
                      <a:alpha val="43137"/>
                    </a:srgbClr>
                  </a:outerShdw>
                </a:effectLst>
                <a:latin typeface="Century Gothic"/>
              </a:rPr>
              <a:t>Community</a:t>
            </a:r>
          </a:p>
          <a:p>
            <a:pPr algn="ctr" fontAlgn="auto">
              <a:spcBef>
                <a:spcPts val="0"/>
              </a:spcBef>
              <a:spcAft>
                <a:spcPts val="0"/>
              </a:spcAft>
            </a:pPr>
            <a:r>
              <a:rPr lang="en-US" sz="8800" b="1" dirty="0" smtClean="0">
                <a:solidFill>
                  <a:prstClr val="white"/>
                </a:solidFill>
                <a:effectLst>
                  <a:outerShdw blurRad="38100" dist="38100" dir="2700000" algn="tl">
                    <a:srgbClr val="000000">
                      <a:alpha val="43137"/>
                    </a:srgbClr>
                  </a:outerShdw>
                </a:effectLst>
                <a:latin typeface="Century Gothic"/>
              </a:rPr>
              <a:t>Values</a:t>
            </a:r>
            <a:endParaRPr lang="en-US" sz="8800" b="1" dirty="0">
              <a:solidFill>
                <a:prstClr val="white"/>
              </a:solidFill>
              <a:effectLst>
                <a:outerShdw blurRad="38100" dist="38100" dir="2700000" algn="tl">
                  <a:srgbClr val="000000">
                    <a:alpha val="43137"/>
                  </a:srgbClr>
                </a:outerShdw>
              </a:effectLst>
              <a:latin typeface="Century Gothic"/>
            </a:endParaRPr>
          </a:p>
        </p:txBody>
      </p:sp>
    </p:spTree>
    <p:extLst>
      <p:ext uri="{BB962C8B-B14F-4D97-AF65-F5344CB8AC3E}">
        <p14:creationId xmlns:p14="http://schemas.microsoft.com/office/powerpoint/2010/main" xmlns="" val="118992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750"/>
                                        <p:tgtEl>
                                          <p:spTgt spid="5"/>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750"/>
                                        <p:tgtEl>
                                          <p:spTgt spid="6"/>
                                        </p:tgtEl>
                                      </p:cBhvr>
                                    </p:animEffect>
                                  </p:childTnLst>
                                </p:cTn>
                              </p:par>
                            </p:childTnLst>
                          </p:cTn>
                        </p:par>
                        <p:par>
                          <p:cTn id="16" fill="hold">
                            <p:stCondLst>
                              <p:cond delay="225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750"/>
                                        <p:tgtEl>
                                          <p:spTgt spid="7"/>
                                        </p:tgtEl>
                                      </p:cBhvr>
                                    </p:animEffect>
                                  </p:childTnLst>
                                </p:cTn>
                              </p:par>
                            </p:childTnLst>
                          </p:cTn>
                        </p:par>
                        <p:par>
                          <p:cTn id="20" fill="hold">
                            <p:stCondLst>
                              <p:cond delay="3000"/>
                            </p:stCondLst>
                            <p:childTnLst>
                              <p:par>
                                <p:cTn id="21" presetID="22"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750"/>
                                        <p:tgtEl>
                                          <p:spTgt spid="8"/>
                                        </p:tgtEl>
                                      </p:cBhvr>
                                    </p:animEffect>
                                  </p:childTnLst>
                                </p:cTn>
                              </p:par>
                            </p:childTnLst>
                          </p:cTn>
                        </p:par>
                        <p:par>
                          <p:cTn id="24" fill="hold">
                            <p:stCondLst>
                              <p:cond delay="3750"/>
                            </p:stCondLst>
                            <p:childTnLst>
                              <p:par>
                                <p:cTn id="25" presetID="22" presetClass="entr" presetSubtype="1"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750"/>
                                        <p:tgtEl>
                                          <p:spTgt spid="9"/>
                                        </p:tgtEl>
                                      </p:cBhvr>
                                    </p:animEffect>
                                  </p:childTnLst>
                                </p:cTn>
                              </p:par>
                            </p:childTnLst>
                          </p:cTn>
                        </p:par>
                        <p:par>
                          <p:cTn id="28" fill="hold">
                            <p:stCondLst>
                              <p:cond delay="4500"/>
                            </p:stCondLst>
                            <p:childTnLst>
                              <p:par>
                                <p:cTn id="29" presetID="22" presetClass="entr" presetSubtype="1"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750"/>
                                        <p:tgtEl>
                                          <p:spTgt spid="10"/>
                                        </p:tgtEl>
                                      </p:cBhvr>
                                    </p:animEffect>
                                  </p:childTnLst>
                                </p:cTn>
                              </p:par>
                            </p:childTnLst>
                          </p:cTn>
                        </p:par>
                        <p:par>
                          <p:cTn id="32" fill="hold">
                            <p:stCondLst>
                              <p:cond delay="5250"/>
                            </p:stCondLst>
                            <p:childTnLst>
                              <p:par>
                                <p:cTn id="33" presetID="22" presetClass="entr" presetSubtype="1"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750"/>
                                        <p:tgtEl>
                                          <p:spTgt spid="11"/>
                                        </p:tgtEl>
                                      </p:cBhvr>
                                    </p:animEffect>
                                  </p:childTnLst>
                                </p:cTn>
                              </p:par>
                            </p:childTnLst>
                          </p:cTn>
                        </p:par>
                        <p:par>
                          <p:cTn id="36" fill="hold">
                            <p:stCondLst>
                              <p:cond delay="6000"/>
                            </p:stCondLst>
                            <p:childTnLst>
                              <p:par>
                                <p:cTn id="37" presetID="22" presetClass="entr" presetSubtype="1"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750"/>
                                        <p:tgtEl>
                                          <p:spTgt spid="13"/>
                                        </p:tgtEl>
                                      </p:cBhvr>
                                    </p:animEffect>
                                  </p:childTnLst>
                                </p:cTn>
                              </p:par>
                            </p:childTnLst>
                          </p:cTn>
                        </p:par>
                        <p:par>
                          <p:cTn id="40" fill="hold">
                            <p:stCondLst>
                              <p:cond delay="6750"/>
                            </p:stCondLst>
                            <p:childTnLst>
                              <p:par>
                                <p:cTn id="41" presetID="22" presetClass="entr" presetSubtype="1"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up)">
                                      <p:cBhvr>
                                        <p:cTn id="43" dur="750"/>
                                        <p:tgtEl>
                                          <p:spTgt spid="14"/>
                                        </p:tgtEl>
                                      </p:cBhvr>
                                    </p:animEffect>
                                  </p:childTnLst>
                                </p:cTn>
                              </p:par>
                            </p:childTnLst>
                          </p:cTn>
                        </p:par>
                        <p:par>
                          <p:cTn id="44" fill="hold">
                            <p:stCondLst>
                              <p:cond delay="7500"/>
                            </p:stCondLst>
                            <p:childTnLst>
                              <p:par>
                                <p:cTn id="45" presetID="22" presetClass="entr" presetSubtype="1"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up)">
                                      <p:cBhvr>
                                        <p:cTn id="47" dur="750"/>
                                        <p:tgtEl>
                                          <p:spTgt spid="15"/>
                                        </p:tgtEl>
                                      </p:cBhvr>
                                    </p:animEffect>
                                  </p:childTnLst>
                                </p:cTn>
                              </p:par>
                            </p:childTnLst>
                          </p:cTn>
                        </p:par>
                        <p:par>
                          <p:cTn id="48" fill="hold">
                            <p:stCondLst>
                              <p:cond delay="8250"/>
                            </p:stCondLst>
                            <p:childTnLst>
                              <p:par>
                                <p:cTn id="49" presetID="22" presetClass="entr" presetSubtype="1"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up)">
                                      <p:cBhvr>
                                        <p:cTn id="51" dur="750"/>
                                        <p:tgtEl>
                                          <p:spTgt spid="16"/>
                                        </p:tgtEl>
                                      </p:cBhvr>
                                    </p:animEffect>
                                  </p:childTnLst>
                                </p:cTn>
                              </p:par>
                            </p:childTnLst>
                          </p:cTn>
                        </p:par>
                        <p:par>
                          <p:cTn id="52" fill="hold">
                            <p:stCondLst>
                              <p:cond delay="9000"/>
                            </p:stCondLst>
                            <p:childTnLst>
                              <p:par>
                                <p:cTn id="53" presetID="22" presetClass="entr" presetSubtype="1"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up)">
                                      <p:cBhvr>
                                        <p:cTn id="55" dur="750"/>
                                        <p:tgtEl>
                                          <p:spTgt spid="17"/>
                                        </p:tgtEl>
                                      </p:cBhvr>
                                    </p:animEffect>
                                  </p:childTnLst>
                                </p:cTn>
                              </p:par>
                            </p:childTnLst>
                          </p:cTn>
                        </p:par>
                        <p:par>
                          <p:cTn id="56" fill="hold">
                            <p:stCondLst>
                              <p:cond delay="9750"/>
                            </p:stCondLst>
                            <p:childTnLst>
                              <p:par>
                                <p:cTn id="57" presetID="22" presetClass="entr" presetSubtype="1"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up)">
                                      <p:cBhvr>
                                        <p:cTn id="59" dur="750"/>
                                        <p:tgtEl>
                                          <p:spTgt spid="18"/>
                                        </p:tgtEl>
                                      </p:cBhvr>
                                    </p:animEffect>
                                  </p:childTnLst>
                                </p:cTn>
                              </p:par>
                            </p:childTnLst>
                          </p:cTn>
                        </p:par>
                        <p:par>
                          <p:cTn id="60" fill="hold">
                            <p:stCondLst>
                              <p:cond delay="10500"/>
                            </p:stCondLst>
                            <p:childTnLst>
                              <p:par>
                                <p:cTn id="61" presetID="22" presetClass="entr" presetSubtype="1"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up)">
                                      <p:cBhvr>
                                        <p:cTn id="63" dur="750"/>
                                        <p:tgtEl>
                                          <p:spTgt spid="19"/>
                                        </p:tgtEl>
                                      </p:cBhvr>
                                    </p:animEffect>
                                  </p:childTnLst>
                                </p:cTn>
                              </p:par>
                            </p:childTnLst>
                          </p:cTn>
                        </p:par>
                        <p:par>
                          <p:cTn id="64" fill="hold">
                            <p:stCondLst>
                              <p:cond delay="11250"/>
                            </p:stCondLst>
                            <p:childTnLst>
                              <p:par>
                                <p:cTn id="65" presetID="22" presetClass="entr" presetSubtype="1"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up)">
                                      <p:cBhvr>
                                        <p:cTn id="67" dur="750"/>
                                        <p:tgtEl>
                                          <p:spTgt spid="20"/>
                                        </p:tgtEl>
                                      </p:cBhvr>
                                    </p:animEffect>
                                  </p:childTnLst>
                                </p:cTn>
                              </p:par>
                            </p:childTnLst>
                          </p:cTn>
                        </p:par>
                        <p:par>
                          <p:cTn id="68" fill="hold">
                            <p:stCondLst>
                              <p:cond delay="12000"/>
                            </p:stCondLst>
                            <p:childTnLst>
                              <p:par>
                                <p:cTn id="69" presetID="22" presetClass="entr" presetSubtype="1"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up)">
                                      <p:cBhvr>
                                        <p:cTn id="71" dur="750"/>
                                        <p:tgtEl>
                                          <p:spTgt spid="21"/>
                                        </p:tgtEl>
                                      </p:cBhvr>
                                    </p:animEffect>
                                  </p:childTnLst>
                                </p:cTn>
                              </p:par>
                            </p:childTnLst>
                          </p:cTn>
                        </p:par>
                        <p:par>
                          <p:cTn id="72" fill="hold">
                            <p:stCondLst>
                              <p:cond delay="12750"/>
                            </p:stCondLst>
                            <p:childTnLst>
                              <p:par>
                                <p:cTn id="73" presetID="22" presetClass="entr" presetSubtype="1" fill="hold" grpId="0" nodeType="after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up)">
                                      <p:cBhvr>
                                        <p:cTn id="75" dur="750"/>
                                        <p:tgtEl>
                                          <p:spTgt spid="22"/>
                                        </p:tgtEl>
                                      </p:cBhvr>
                                    </p:animEffect>
                                  </p:childTnLst>
                                </p:cTn>
                              </p:par>
                            </p:childTnLst>
                          </p:cTn>
                        </p:par>
                        <p:par>
                          <p:cTn id="76" fill="hold">
                            <p:stCondLst>
                              <p:cond delay="13500"/>
                            </p:stCondLst>
                            <p:childTnLst>
                              <p:par>
                                <p:cTn id="77" presetID="22" presetClass="entr" presetSubtype="1" fill="hold" grpId="0" nodeType="after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wipe(up)">
                                      <p:cBhvr>
                                        <p:cTn id="79" dur="750"/>
                                        <p:tgtEl>
                                          <p:spTgt spid="23"/>
                                        </p:tgtEl>
                                      </p:cBhvr>
                                    </p:animEffect>
                                  </p:childTnLst>
                                </p:cTn>
                              </p:par>
                            </p:childTnLst>
                          </p:cTn>
                        </p:par>
                        <p:par>
                          <p:cTn id="80" fill="hold">
                            <p:stCondLst>
                              <p:cond delay="14250"/>
                            </p:stCondLst>
                            <p:childTnLst>
                              <p:par>
                                <p:cTn id="81" presetID="22" presetClass="entr" presetSubtype="1" fill="hold" grpId="0" nodeType="after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wipe(up)">
                                      <p:cBhvr>
                                        <p:cTn id="83" dur="750"/>
                                        <p:tgtEl>
                                          <p:spTgt spid="24"/>
                                        </p:tgtEl>
                                      </p:cBhvr>
                                    </p:animEffect>
                                  </p:childTnLst>
                                </p:cTn>
                              </p:par>
                            </p:childTnLst>
                          </p:cTn>
                        </p:par>
                        <p:par>
                          <p:cTn id="84" fill="hold">
                            <p:stCondLst>
                              <p:cond delay="15000"/>
                            </p:stCondLst>
                            <p:childTnLst>
                              <p:par>
                                <p:cTn id="85" presetID="22" presetClass="entr" presetSubtype="1" fill="hold" grpId="0" nodeType="after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wipe(up)">
                                      <p:cBhvr>
                                        <p:cTn id="87"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3" grpId="0"/>
      <p:bldP spid="14" grpId="0"/>
      <p:bldP spid="15" grpId="0"/>
      <p:bldP spid="16" grpId="0"/>
      <p:bldP spid="17" grpId="0"/>
      <p:bldP spid="18" grpId="0"/>
      <p:bldP spid="19" grpId="0"/>
      <p:bldP spid="20" grpId="0"/>
      <p:bldP spid="21" grpId="0"/>
      <p:bldP spid="22" grpId="0"/>
      <p:bldP spid="23" grpId="0"/>
      <p:bldP spid="24" grpId="0"/>
      <p:bldP spid="2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4968" y="6096000"/>
            <a:ext cx="4774064" cy="461665"/>
          </a:xfrm>
          <a:prstGeom prst="rect">
            <a:avLst/>
          </a:prstGeom>
          <a:noFill/>
        </p:spPr>
        <p:txBody>
          <a:bodyPr wrap="none" rtlCol="0">
            <a:spAutoFit/>
          </a:bodyPr>
          <a:lstStyle/>
          <a:p>
            <a:pPr fontAlgn="auto">
              <a:spcBef>
                <a:spcPts val="0"/>
              </a:spcBef>
              <a:spcAft>
                <a:spcPts val="0"/>
              </a:spcAft>
            </a:pPr>
            <a:r>
              <a:rPr lang="en-US" sz="2400" spc="100" dirty="0" smtClean="0">
                <a:solidFill>
                  <a:prstClr val="black"/>
                </a:solidFill>
                <a:latin typeface="Century Gothic"/>
              </a:rPr>
              <a:t>www.epa.gov/schools/siting</a:t>
            </a:r>
            <a:endParaRPr lang="en-US" sz="2400" spc="100" dirty="0">
              <a:solidFill>
                <a:prstClr val="black"/>
              </a:solidFill>
              <a:latin typeface="Century Gothic"/>
            </a:endParaRPr>
          </a:p>
        </p:txBody>
      </p:sp>
      <p:sp>
        <p:nvSpPr>
          <p:cNvPr id="3" name="AutoShape 2" descr="https://docs.google.com/?pid=sites&amp;srcid=ZGVmYXVsdGRvbWFpbnxzY2hvb2xzaXRpbmdhZHZpc29yeWNvbW1pdHRlZXxneDoyNmJmNzExZGNiY2YyY2M4&amp;docid=275075694938e79834dd4638bd25566a%7C88fca75e46335f1d55712ce34fe9d52b&amp;a=bi&amp;pagenumber=1&amp;w=79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entury Gothic"/>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52985" y="381000"/>
            <a:ext cx="4238030" cy="5486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499530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14400" y="1524000"/>
            <a:ext cx="7696200" cy="711200"/>
          </a:xfrm>
        </p:spPr>
        <p:txBody>
          <a:bodyPr/>
          <a:lstStyle/>
          <a:p>
            <a:r>
              <a:rPr lang="en-US" sz="3600" b="1" dirty="0" smtClean="0">
                <a:solidFill>
                  <a:srgbClr val="92D050"/>
                </a:solidFill>
                <a:latin typeface="+mn-lt"/>
              </a:rPr>
              <a:t>It’s the INTERSECTION of all this….</a:t>
            </a:r>
            <a:endParaRPr lang="en-US" sz="3600" b="1" dirty="0">
              <a:solidFill>
                <a:srgbClr val="92D050"/>
              </a:solidFill>
              <a:latin typeface="+mn-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743200" y="2533859"/>
            <a:ext cx="3351069" cy="3071813"/>
          </a:xfrm>
          <a:prstGeom prst="rect">
            <a:avLst/>
          </a:prstGeom>
        </p:spPr>
      </p:pic>
    </p:spTree>
    <p:extLst>
      <p:ext uri="{BB962C8B-B14F-4D97-AF65-F5344CB8AC3E}">
        <p14:creationId xmlns:p14="http://schemas.microsoft.com/office/powerpoint/2010/main" xmlns="" val="50174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3000" y="-17417"/>
            <a:ext cx="11326492" cy="7058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228599" y="797511"/>
            <a:ext cx="8686802" cy="5262979"/>
          </a:xfrm>
          <a:prstGeom prst="rect">
            <a:avLst/>
          </a:prstGeom>
          <a:solidFill>
            <a:schemeClr val="accent1">
              <a:alpha val="89804"/>
            </a:schemeClr>
          </a:solidFill>
          <a:effectLst>
            <a:softEdge rad="63500"/>
          </a:effectLst>
        </p:spPr>
        <p:txBody>
          <a:bodyPr wrap="square" rtlCol="0">
            <a:spAutoFit/>
          </a:bodyPr>
          <a:lstStyle/>
          <a:p>
            <a:pPr fontAlgn="auto">
              <a:lnSpc>
                <a:spcPct val="150000"/>
              </a:lnSpc>
              <a:spcBef>
                <a:spcPts val="0"/>
              </a:spcBef>
              <a:spcAft>
                <a:spcPts val="0"/>
              </a:spcAft>
            </a:pPr>
            <a:r>
              <a:rPr lang="en-US" sz="2800" b="1" i="1" dirty="0" smtClean="0">
                <a:solidFill>
                  <a:prstClr val="white"/>
                </a:solidFill>
                <a:latin typeface="Century Gothic"/>
              </a:rPr>
              <a:t>“School </a:t>
            </a:r>
            <a:r>
              <a:rPr lang="en-US" sz="2800" b="1" i="1" dirty="0">
                <a:solidFill>
                  <a:prstClr val="white"/>
                </a:solidFill>
                <a:latin typeface="Century Gothic"/>
              </a:rPr>
              <a:t>districts are chartered by the state constitution with their own governing bodies. County governments are chartered by the state constitution. They don‘t talk to one another very much. That is a symptom of the Home Rule provision in the state constitution. Sometimes staff wants to talk to each other, but their bosses—the elected </a:t>
            </a:r>
            <a:r>
              <a:rPr lang="en-US" sz="2800" b="1" i="1" dirty="0" smtClean="0">
                <a:solidFill>
                  <a:prstClr val="white"/>
                </a:solidFill>
                <a:latin typeface="Century Gothic"/>
              </a:rPr>
              <a:t>officials—don’t </a:t>
            </a:r>
            <a:r>
              <a:rPr lang="en-US" sz="2800" b="1" i="1" dirty="0">
                <a:solidFill>
                  <a:prstClr val="white"/>
                </a:solidFill>
                <a:latin typeface="Century Gothic"/>
              </a:rPr>
              <a:t>want them </a:t>
            </a:r>
            <a:r>
              <a:rPr lang="en-US" sz="2800" b="1" i="1" dirty="0" smtClean="0">
                <a:solidFill>
                  <a:prstClr val="white"/>
                </a:solidFill>
                <a:latin typeface="Century Gothic"/>
              </a:rPr>
              <a:t>to.”</a:t>
            </a:r>
            <a:endParaRPr lang="en-US" sz="2800" b="1" i="1" dirty="0">
              <a:solidFill>
                <a:prstClr val="white"/>
              </a:solidFill>
              <a:latin typeface="Century Gothic"/>
            </a:endParaRPr>
          </a:p>
        </p:txBody>
      </p:sp>
      <p:sp>
        <p:nvSpPr>
          <p:cNvPr id="3" name="TextBox 2"/>
          <p:cNvSpPr txBox="1"/>
          <p:nvPr/>
        </p:nvSpPr>
        <p:spPr>
          <a:xfrm>
            <a:off x="6681124" y="6611779"/>
            <a:ext cx="2199641"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latin typeface="Century Gothic"/>
              </a:rPr>
              <a:t>Graphic:  James Bartley Wagner</a:t>
            </a:r>
            <a:endParaRPr lang="en-US" sz="1000" dirty="0">
              <a:solidFill>
                <a:prstClr val="black"/>
              </a:solidFill>
              <a:latin typeface="Century Gothic"/>
            </a:endParaRPr>
          </a:p>
        </p:txBody>
      </p:sp>
    </p:spTree>
    <p:extLst>
      <p:ext uri="{BB962C8B-B14F-4D97-AF65-F5344CB8AC3E}">
        <p14:creationId xmlns:p14="http://schemas.microsoft.com/office/powerpoint/2010/main" xmlns="" val="34219056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xmlns="" val="0"/>
              </a:ext>
            </a:extLst>
          </a:blip>
          <a:srcRect/>
          <a:stretch/>
        </p:blipFill>
        <p:spPr>
          <a:xfrm>
            <a:off x="6741458" y="0"/>
            <a:ext cx="770967" cy="6858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436226" y="0"/>
            <a:ext cx="914400" cy="6858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274426" y="0"/>
            <a:ext cx="914400" cy="6858000"/>
          </a:xfrm>
          <a:prstGeom prst="rect">
            <a:avLst/>
          </a:prstGeom>
        </p:spPr>
      </p:pic>
    </p:spTree>
    <p:extLst>
      <p:ext uri="{BB962C8B-B14F-4D97-AF65-F5344CB8AC3E}">
        <p14:creationId xmlns:p14="http://schemas.microsoft.com/office/powerpoint/2010/main" xmlns="" val="6347661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1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10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253691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 site</a:t>
            </a:r>
            <a:endParaRPr lang="en-US" dirty="0"/>
          </a:p>
        </p:txBody>
      </p:sp>
      <p:sp>
        <p:nvSpPr>
          <p:cNvPr id="3" name="Content Placeholder 2"/>
          <p:cNvSpPr>
            <a:spLocks noGrp="1"/>
          </p:cNvSpPr>
          <p:nvPr>
            <p:ph idx="1"/>
          </p:nvPr>
        </p:nvSpPr>
        <p:spPr>
          <a:xfrm>
            <a:off x="457200" y="2057400"/>
            <a:ext cx="8229600" cy="4068763"/>
          </a:xfrm>
        </p:spPr>
        <p:txBody>
          <a:bodyPr/>
          <a:lstStyle/>
          <a:p>
            <a:pPr marL="114300" indent="0">
              <a:buNone/>
            </a:pPr>
            <a:r>
              <a:rPr lang="en-US" dirty="0"/>
              <a:t>Elementary School 	</a:t>
            </a:r>
            <a:r>
              <a:rPr lang="en-US" dirty="0" smtClean="0"/>
              <a:t>5 acres</a:t>
            </a:r>
          </a:p>
          <a:p>
            <a:pPr marL="114300" indent="0">
              <a:buNone/>
            </a:pPr>
            <a:endParaRPr lang="en-US" dirty="0"/>
          </a:p>
          <a:p>
            <a:pPr marL="114300" indent="0">
              <a:buNone/>
            </a:pPr>
            <a:r>
              <a:rPr lang="en-US" dirty="0"/>
              <a:t>Middle School </a:t>
            </a:r>
            <a:r>
              <a:rPr lang="en-US" dirty="0" smtClean="0"/>
              <a:t>		12 acres</a:t>
            </a:r>
          </a:p>
          <a:p>
            <a:pPr marL="114300" indent="0">
              <a:buNone/>
            </a:pPr>
            <a:endParaRPr lang="en-US" dirty="0"/>
          </a:p>
          <a:p>
            <a:pPr marL="114300" indent="0">
              <a:buNone/>
            </a:pPr>
            <a:r>
              <a:rPr lang="en-US" dirty="0"/>
              <a:t>High School </a:t>
            </a:r>
            <a:r>
              <a:rPr lang="en-US" dirty="0" smtClean="0"/>
              <a:t>		20 acres</a:t>
            </a:r>
          </a:p>
          <a:p>
            <a:pPr marL="114300" indent="0">
              <a:buNone/>
            </a:pPr>
            <a:endParaRPr lang="en-US" dirty="0"/>
          </a:p>
          <a:p>
            <a:pPr marL="114300" indent="0">
              <a:buNone/>
            </a:pPr>
            <a:endParaRPr lang="en-US" dirty="0" smtClean="0"/>
          </a:p>
          <a:p>
            <a:pPr marL="114300" indent="0" algn="ctr">
              <a:buNone/>
            </a:pPr>
            <a:r>
              <a:rPr lang="en-US" dirty="0" smtClean="0"/>
              <a:t>“Although </a:t>
            </a:r>
            <a:r>
              <a:rPr lang="en-US" dirty="0"/>
              <a:t>minimum useable acreages are established, large acreages are highly </a:t>
            </a:r>
            <a:r>
              <a:rPr lang="en-US" dirty="0" smtClean="0"/>
              <a:t>desirable”</a:t>
            </a:r>
            <a:endParaRPr lang="en-US" dirty="0"/>
          </a:p>
        </p:txBody>
      </p:sp>
      <p:sp>
        <p:nvSpPr>
          <p:cNvPr id="4" name="Right Brace 3"/>
          <p:cNvSpPr/>
          <p:nvPr/>
        </p:nvSpPr>
        <p:spPr>
          <a:xfrm>
            <a:off x="5410200" y="2021542"/>
            <a:ext cx="914400" cy="23622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a:solidFill>
                <a:prstClr val="black"/>
              </a:solidFill>
            </a:endParaRPr>
          </a:p>
        </p:txBody>
      </p:sp>
      <p:sp>
        <p:nvSpPr>
          <p:cNvPr id="5" name="TextBox 4"/>
          <p:cNvSpPr txBox="1"/>
          <p:nvPr/>
        </p:nvSpPr>
        <p:spPr>
          <a:xfrm>
            <a:off x="6705600" y="2233146"/>
            <a:ext cx="1905000" cy="1938992"/>
          </a:xfrm>
          <a:prstGeom prst="rect">
            <a:avLst/>
          </a:prstGeom>
          <a:noFill/>
        </p:spPr>
        <p:txBody>
          <a:bodyPr wrap="square" rtlCol="0">
            <a:spAutoFit/>
          </a:bodyPr>
          <a:lstStyle/>
          <a:p>
            <a:pPr algn="ctr" fontAlgn="auto">
              <a:spcBef>
                <a:spcPts val="0"/>
              </a:spcBef>
              <a:spcAft>
                <a:spcPts val="0"/>
              </a:spcAft>
            </a:pPr>
            <a:r>
              <a:rPr lang="en-US" sz="2400" dirty="0" smtClean="0">
                <a:solidFill>
                  <a:prstClr val="black"/>
                </a:solidFill>
                <a:latin typeface="Century Gothic"/>
              </a:rPr>
              <a:t>Plus </a:t>
            </a:r>
            <a:r>
              <a:rPr lang="en-US" sz="2400" dirty="0">
                <a:solidFill>
                  <a:prstClr val="black"/>
                </a:solidFill>
                <a:latin typeface="Century Gothic"/>
              </a:rPr>
              <a:t>one acre for each 100 children in </a:t>
            </a:r>
            <a:r>
              <a:rPr lang="en-US" sz="2400" dirty="0" smtClean="0">
                <a:solidFill>
                  <a:prstClr val="black"/>
                </a:solidFill>
                <a:latin typeface="Century Gothic"/>
              </a:rPr>
              <a:t>FTE</a:t>
            </a:r>
            <a:endParaRPr lang="en-US" sz="2400" dirty="0">
              <a:solidFill>
                <a:prstClr val="black"/>
              </a:solidFill>
              <a:latin typeface="Century Gothic"/>
            </a:endParaRPr>
          </a:p>
        </p:txBody>
      </p:sp>
    </p:spTree>
    <p:extLst>
      <p:ext uri="{BB962C8B-B14F-4D97-AF65-F5344CB8AC3E}">
        <p14:creationId xmlns:p14="http://schemas.microsoft.com/office/powerpoint/2010/main" xmlns="" val="35630530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2413" cy="6856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8878277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18113"/>
            <a:ext cx="9301484" cy="6976113"/>
          </a:xfrm>
          <a:prstGeom prst="rect">
            <a:avLst/>
          </a:prstGeom>
        </p:spPr>
      </p:pic>
      <p:sp>
        <p:nvSpPr>
          <p:cNvPr id="4" name="Oval 3"/>
          <p:cNvSpPr/>
          <p:nvPr/>
        </p:nvSpPr>
        <p:spPr>
          <a:xfrm>
            <a:off x="1600200" y="2874643"/>
            <a:ext cx="457200" cy="457200"/>
          </a:xfrm>
          <a:prstGeom prst="ellipse">
            <a:avLst/>
          </a:prstGeom>
          <a:solidFill>
            <a:srgbClr val="FFFF00"/>
          </a:solidFill>
        </p:spPr>
        <p:style>
          <a:lnRef idx="1">
            <a:schemeClr val="accent5"/>
          </a:lnRef>
          <a:fillRef idx="3">
            <a:schemeClr val="accent5"/>
          </a:fillRef>
          <a:effectRef idx="2">
            <a:schemeClr val="accent5"/>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Oval 4"/>
          <p:cNvSpPr/>
          <p:nvPr/>
        </p:nvSpPr>
        <p:spPr>
          <a:xfrm>
            <a:off x="3886200" y="3162300"/>
            <a:ext cx="457200" cy="457200"/>
          </a:xfrm>
          <a:prstGeom prst="ellipse">
            <a:avLst/>
          </a:prstGeom>
          <a:solidFill>
            <a:srgbClr val="FFFF00"/>
          </a:solidFill>
        </p:spPr>
        <p:style>
          <a:lnRef idx="1">
            <a:schemeClr val="accent5"/>
          </a:lnRef>
          <a:fillRef idx="3">
            <a:schemeClr val="accent5"/>
          </a:fillRef>
          <a:effectRef idx="2">
            <a:schemeClr val="accent5"/>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 name="Oval 5"/>
          <p:cNvSpPr/>
          <p:nvPr/>
        </p:nvSpPr>
        <p:spPr>
          <a:xfrm>
            <a:off x="2514600" y="5116824"/>
            <a:ext cx="1066800" cy="1066800"/>
          </a:xfrm>
          <a:prstGeom prst="ellipse">
            <a:avLst/>
          </a:prstGeom>
          <a:noFill/>
          <a:ln w="76200">
            <a:solidFill>
              <a:srgbClr val="FFFF66"/>
            </a:solidFill>
          </a:ln>
        </p:spPr>
        <p:style>
          <a:lnRef idx="1">
            <a:schemeClr val="accent5"/>
          </a:lnRef>
          <a:fillRef idx="3">
            <a:schemeClr val="accent5"/>
          </a:fillRef>
          <a:effectRef idx="2">
            <a:schemeClr val="accent5"/>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 name="Oval 6"/>
          <p:cNvSpPr/>
          <p:nvPr/>
        </p:nvSpPr>
        <p:spPr>
          <a:xfrm>
            <a:off x="6858000" y="2057400"/>
            <a:ext cx="2514600" cy="2209800"/>
          </a:xfrm>
          <a:prstGeom prst="ellipse">
            <a:avLst/>
          </a:prstGeom>
          <a:noFill/>
          <a:ln w="76200">
            <a:solidFill>
              <a:srgbClr val="FFFF66"/>
            </a:solidFill>
          </a:ln>
        </p:spPr>
        <p:style>
          <a:lnRef idx="1">
            <a:schemeClr val="accent5"/>
          </a:lnRef>
          <a:fillRef idx="3">
            <a:schemeClr val="accent5"/>
          </a:fillRef>
          <a:effectRef idx="2">
            <a:schemeClr val="accent5"/>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8" name="Oval 7"/>
          <p:cNvSpPr/>
          <p:nvPr/>
        </p:nvSpPr>
        <p:spPr>
          <a:xfrm>
            <a:off x="1479884" y="3308684"/>
            <a:ext cx="533400" cy="533400"/>
          </a:xfrm>
          <a:prstGeom prst="ellipse">
            <a:avLst/>
          </a:prstGeom>
          <a:noFill/>
          <a:ln w="76200">
            <a:solidFill>
              <a:srgbClr val="FFFF66"/>
            </a:solidFill>
          </a:ln>
        </p:spPr>
        <p:style>
          <a:lnRef idx="1">
            <a:schemeClr val="accent5"/>
          </a:lnRef>
          <a:fillRef idx="3">
            <a:schemeClr val="accent5"/>
          </a:fillRef>
          <a:effectRef idx="2">
            <a:schemeClr val="accent5"/>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9" name="Picture 8"/>
          <p:cNvPicPr>
            <a:picLocks noChangeAspect="1"/>
          </p:cNvPicPr>
          <p:nvPr/>
        </p:nvPicPr>
        <p:blipFill>
          <a:blip r:embed="rId4" cstate="print">
            <a:extLst>
              <a:ext uri="{BEBA8EAE-BF5A-486C-A8C5-ECC9F3942E4B}">
                <a14:imgProps xmlns:a14="http://schemas.microsoft.com/office/drawing/2010/main" xmlns="">
                  <a14:imgLayer r:embed="rId5">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381000" y="27072"/>
            <a:ext cx="2743200" cy="2057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0546921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8577603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7350926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xmlns="" val="3398428629"/>
              </p:ext>
            </p:extLst>
          </p:nvPr>
        </p:nvGraphicFramePr>
        <p:xfrm>
          <a:off x="-152400" y="685800"/>
          <a:ext cx="4114800" cy="5760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xmlns="" val="1971173052"/>
              </p:ext>
            </p:extLst>
          </p:nvPr>
        </p:nvGraphicFramePr>
        <p:xfrm>
          <a:off x="3657600" y="685800"/>
          <a:ext cx="5257800" cy="57607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Right Brace 4"/>
          <p:cNvSpPr/>
          <p:nvPr/>
        </p:nvSpPr>
        <p:spPr>
          <a:xfrm>
            <a:off x="3124200" y="1371600"/>
            <a:ext cx="457200" cy="2209800"/>
          </a:xfrm>
          <a:prstGeom prst="rightBrace">
            <a:avLst>
              <a:gd name="adj1" fmla="val 8333"/>
              <a:gd name="adj2" fmla="val 4956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a:solidFill>
                <a:prstClr val="black"/>
              </a:solidFill>
            </a:endParaRPr>
          </a:p>
        </p:txBody>
      </p:sp>
      <p:sp>
        <p:nvSpPr>
          <p:cNvPr id="7" name="Down Arrow 6"/>
          <p:cNvSpPr/>
          <p:nvPr/>
        </p:nvSpPr>
        <p:spPr>
          <a:xfrm>
            <a:off x="5126476" y="1219200"/>
            <a:ext cx="990600" cy="2362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8" name="Down Arrow 7"/>
          <p:cNvSpPr/>
          <p:nvPr/>
        </p:nvSpPr>
        <p:spPr>
          <a:xfrm rot="10800000">
            <a:off x="5126477" y="4114799"/>
            <a:ext cx="990600" cy="2362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xmlns="" val="21213530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446661" y="304800"/>
            <a:ext cx="8153399" cy="5006181"/>
          </a:xfrm>
        </p:spPr>
        <p:txBody>
          <a:bodyPr>
            <a:normAutofit/>
          </a:bodyPr>
          <a:lstStyle/>
          <a:p>
            <a:pPr marL="114300" indent="0" algn="ctr">
              <a:lnSpc>
                <a:spcPct val="150000"/>
              </a:lnSpc>
              <a:buNone/>
            </a:pPr>
            <a:r>
              <a:rPr lang="en-US" dirty="0" smtClean="0"/>
              <a:t>The </a:t>
            </a:r>
            <a:r>
              <a:rPr lang="en-US" dirty="0"/>
              <a:t>prevalence of obesity among children and adolescents </a:t>
            </a:r>
            <a:r>
              <a:rPr lang="en-US" sz="4400" dirty="0"/>
              <a:t>more than tripled </a:t>
            </a:r>
            <a:r>
              <a:rPr lang="en-US" dirty="0"/>
              <a:t>from 1980 to 2008. </a:t>
            </a:r>
            <a:endParaRPr lang="en-US" dirty="0" smtClean="0"/>
          </a:p>
          <a:p>
            <a:pPr marL="114300" indent="0" algn="ctr">
              <a:lnSpc>
                <a:spcPct val="150000"/>
              </a:lnSpc>
              <a:buNone/>
            </a:pPr>
            <a:r>
              <a:rPr lang="en-US" dirty="0" smtClean="0"/>
              <a:t>In </a:t>
            </a:r>
            <a:r>
              <a:rPr lang="en-US" dirty="0"/>
              <a:t>2008, </a:t>
            </a:r>
            <a:r>
              <a:rPr lang="en-US" sz="4400" dirty="0"/>
              <a:t>more than one third </a:t>
            </a:r>
            <a:r>
              <a:rPr lang="en-US" dirty="0"/>
              <a:t>of US children and adolescents aged 6–19 were overweight or </a:t>
            </a:r>
            <a:r>
              <a:rPr lang="en-US" dirty="0" smtClean="0"/>
              <a:t>obese.</a:t>
            </a:r>
            <a:endParaRPr lang="en-US" dirty="0"/>
          </a:p>
          <a:p>
            <a:pPr marL="114300" indent="0" algn="ctr">
              <a:lnSpc>
                <a:spcPct val="150000"/>
              </a:lnSpc>
              <a:buNone/>
            </a:pPr>
            <a:endParaRPr lang="en-US"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81400" y="4724400"/>
            <a:ext cx="1981200" cy="2017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379818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00334" y="1041400"/>
            <a:ext cx="8382000" cy="2006600"/>
          </a:xfrm>
        </p:spPr>
        <p:txBody>
          <a:bodyPr/>
          <a:lstStyle/>
          <a:p>
            <a:r>
              <a:rPr lang="en-US" sz="3600" b="1" dirty="0" smtClean="0">
                <a:solidFill>
                  <a:srgbClr val="92D050"/>
                </a:solidFill>
                <a:latin typeface="+mn-lt"/>
              </a:rPr>
              <a:t>Good planners and </a:t>
            </a:r>
          </a:p>
          <a:p>
            <a:r>
              <a:rPr lang="en-US" sz="3600" b="1" dirty="0" smtClean="0">
                <a:solidFill>
                  <a:srgbClr val="92D050"/>
                </a:solidFill>
                <a:latin typeface="+mn-lt"/>
              </a:rPr>
              <a:t>engineers understand</a:t>
            </a:r>
          </a:p>
          <a:p>
            <a:r>
              <a:rPr lang="en-US" sz="3600" b="1" dirty="0">
                <a:solidFill>
                  <a:srgbClr val="92D050"/>
                </a:solidFill>
                <a:latin typeface="+mn-lt"/>
              </a:rPr>
              <a:t>w</a:t>
            </a:r>
            <a:r>
              <a:rPr lang="en-US" sz="3600" b="1" dirty="0" smtClean="0">
                <a:solidFill>
                  <a:srgbClr val="92D050"/>
                </a:solidFill>
                <a:latin typeface="+mn-lt"/>
              </a:rPr>
              <a:t>hat people want….</a:t>
            </a:r>
            <a:endParaRPr lang="en-US" sz="3600" b="1" dirty="0">
              <a:solidFill>
                <a:srgbClr val="92D050"/>
              </a:solidFill>
              <a:latin typeface="+mn-lt"/>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t="-13536" b="-2507"/>
          <a:stretch/>
        </p:blipFill>
        <p:spPr>
          <a:xfrm>
            <a:off x="6464510" y="-914400"/>
            <a:ext cx="2047680" cy="7924800"/>
          </a:xfrm>
          <a:prstGeom prst="rect">
            <a:avLst/>
          </a:prstGeom>
        </p:spPr>
      </p:pic>
      <p:cxnSp>
        <p:nvCxnSpPr>
          <p:cNvPr id="8" name="Straight Arrow Connector 7"/>
          <p:cNvCxnSpPr/>
          <p:nvPr/>
        </p:nvCxnSpPr>
        <p:spPr>
          <a:xfrm>
            <a:off x="4495800" y="2819400"/>
            <a:ext cx="1676400" cy="2253228"/>
          </a:xfrm>
          <a:prstGeom prst="straightConnector1">
            <a:avLst/>
          </a:prstGeom>
          <a:ln w="762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295400" y="3189744"/>
            <a:ext cx="3417218" cy="2677656"/>
          </a:xfrm>
          <a:prstGeom prst="rect">
            <a:avLst/>
          </a:prstGeom>
          <a:noFill/>
        </p:spPr>
        <p:txBody>
          <a:bodyPr wrap="none" rtlCol="0">
            <a:spAutoFit/>
          </a:bodyPr>
          <a:lstStyle/>
          <a:p>
            <a:pPr marL="285750" indent="-285750">
              <a:buFontTx/>
              <a:buChar char="-"/>
            </a:pPr>
            <a:r>
              <a:rPr lang="en-US" sz="2400" b="1" dirty="0" smtClean="0">
                <a:solidFill>
                  <a:srgbClr val="92D050"/>
                </a:solidFill>
                <a:latin typeface="+mn-lt"/>
              </a:rPr>
              <a:t>Local businesses</a:t>
            </a:r>
          </a:p>
          <a:p>
            <a:pPr marL="285750" indent="-285750">
              <a:buFontTx/>
              <a:buChar char="-"/>
            </a:pPr>
            <a:r>
              <a:rPr lang="en-US" sz="2400" b="1" dirty="0" smtClean="0">
                <a:solidFill>
                  <a:srgbClr val="92D050"/>
                </a:solidFill>
                <a:latin typeface="+mn-lt"/>
              </a:rPr>
              <a:t>Aging in place</a:t>
            </a:r>
          </a:p>
          <a:p>
            <a:pPr marL="285750" indent="-285750">
              <a:buFontTx/>
              <a:buChar char="-"/>
            </a:pPr>
            <a:r>
              <a:rPr lang="en-US" sz="2400" b="1" dirty="0" smtClean="0">
                <a:solidFill>
                  <a:srgbClr val="92D050"/>
                </a:solidFill>
                <a:latin typeface="+mn-lt"/>
              </a:rPr>
              <a:t>Sidewalks</a:t>
            </a:r>
          </a:p>
          <a:p>
            <a:pPr marL="285750" indent="-285750">
              <a:buFontTx/>
              <a:buChar char="-"/>
            </a:pPr>
            <a:r>
              <a:rPr lang="en-US" sz="2400" b="1" dirty="0" smtClean="0">
                <a:solidFill>
                  <a:srgbClr val="92D050"/>
                </a:solidFill>
                <a:latin typeface="+mn-lt"/>
              </a:rPr>
              <a:t>Energy-efficient homes</a:t>
            </a:r>
          </a:p>
          <a:p>
            <a:pPr marL="285750" indent="-285750">
              <a:buFontTx/>
              <a:buChar char="-"/>
            </a:pPr>
            <a:r>
              <a:rPr lang="en-US" sz="2400" b="1" dirty="0" smtClean="0">
                <a:solidFill>
                  <a:srgbClr val="92D050"/>
                </a:solidFill>
                <a:latin typeface="+mn-lt"/>
              </a:rPr>
              <a:t>Availability of transit</a:t>
            </a:r>
          </a:p>
          <a:p>
            <a:pPr marL="285750" indent="-285750">
              <a:buFontTx/>
              <a:buChar char="-"/>
            </a:pPr>
            <a:r>
              <a:rPr lang="en-US" sz="2400" b="1" dirty="0" smtClean="0">
                <a:solidFill>
                  <a:srgbClr val="92D050"/>
                </a:solidFill>
                <a:latin typeface="+mn-lt"/>
              </a:rPr>
              <a:t>Neighborhood parks</a:t>
            </a:r>
          </a:p>
          <a:p>
            <a:pPr marL="285750" indent="-285750">
              <a:buFontTx/>
              <a:buChar char="-"/>
            </a:pPr>
            <a:endParaRPr lang="en-US" sz="2400" b="1" dirty="0">
              <a:solidFill>
                <a:srgbClr val="92D050"/>
              </a:solidFill>
            </a:endParaRPr>
          </a:p>
        </p:txBody>
      </p:sp>
      <p:sp>
        <p:nvSpPr>
          <p:cNvPr id="12" name="Oval 11"/>
          <p:cNvSpPr/>
          <p:nvPr/>
        </p:nvSpPr>
        <p:spPr>
          <a:xfrm>
            <a:off x="6172200" y="4953000"/>
            <a:ext cx="2743200" cy="914400"/>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81000" y="6226790"/>
            <a:ext cx="4178901" cy="369332"/>
          </a:xfrm>
          <a:prstGeom prst="rect">
            <a:avLst/>
          </a:prstGeom>
          <a:noFill/>
        </p:spPr>
        <p:txBody>
          <a:bodyPr wrap="none" rtlCol="0">
            <a:spAutoFit/>
          </a:bodyPr>
          <a:lstStyle/>
          <a:p>
            <a:r>
              <a:rPr lang="en-US" b="1" i="1" dirty="0" smtClean="0">
                <a:solidFill>
                  <a:srgbClr val="92D050"/>
                </a:solidFill>
                <a:latin typeface="+mn-lt"/>
              </a:rPr>
              <a:t>Source:  “Planning in America”, APA, 2012</a:t>
            </a:r>
            <a:endParaRPr lang="en-US" b="1" i="1" dirty="0">
              <a:solidFill>
                <a:srgbClr val="92D050"/>
              </a:solidFill>
              <a:latin typeface="+mn-lt"/>
            </a:endParaRPr>
          </a:p>
        </p:txBody>
      </p:sp>
    </p:spTree>
    <p:extLst>
      <p:ext uri="{BB962C8B-B14F-4D97-AF65-F5344CB8AC3E}">
        <p14:creationId xmlns:p14="http://schemas.microsoft.com/office/powerpoint/2010/main" xmlns="" val="113566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xmlns="" val="3337291015"/>
              </p:ext>
            </p:extLst>
          </p:nvPr>
        </p:nvGraphicFramePr>
        <p:xfrm>
          <a:off x="-152400" y="685800"/>
          <a:ext cx="4114800" cy="5760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xmlns="" val="3805918451"/>
              </p:ext>
            </p:extLst>
          </p:nvPr>
        </p:nvGraphicFramePr>
        <p:xfrm>
          <a:off x="3657600" y="685800"/>
          <a:ext cx="5257800" cy="57607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Right Brace 4"/>
          <p:cNvSpPr/>
          <p:nvPr/>
        </p:nvSpPr>
        <p:spPr>
          <a:xfrm>
            <a:off x="3124200" y="4038600"/>
            <a:ext cx="457200" cy="2209800"/>
          </a:xfrm>
          <a:prstGeom prst="rightBrace">
            <a:avLst>
              <a:gd name="adj1" fmla="val 8333"/>
              <a:gd name="adj2" fmla="val 4956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a:solidFill>
                <a:prstClr val="black"/>
              </a:solidFill>
            </a:endParaRPr>
          </a:p>
        </p:txBody>
      </p:sp>
      <p:sp>
        <p:nvSpPr>
          <p:cNvPr id="7" name="Down Arrow 6"/>
          <p:cNvSpPr/>
          <p:nvPr/>
        </p:nvSpPr>
        <p:spPr>
          <a:xfrm rot="10800000">
            <a:off x="5126476" y="1219200"/>
            <a:ext cx="990600" cy="2362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8" name="Down Arrow 7"/>
          <p:cNvSpPr/>
          <p:nvPr/>
        </p:nvSpPr>
        <p:spPr>
          <a:xfrm>
            <a:off x="5126476" y="4114799"/>
            <a:ext cx="990600" cy="2362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xmlns="" val="4432918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xmlns="" val="661553626"/>
              </p:ext>
            </p:extLst>
          </p:nvPr>
        </p:nvGraphicFramePr>
        <p:xfrm>
          <a:off x="184724" y="2057400"/>
          <a:ext cx="8774553"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410"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2261" y="11987"/>
            <a:ext cx="9073360" cy="20514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275522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6C4E0EC8-BDFD-49D6-9010-36F1D7997DA5}"/>
                                            </p:graphicEl>
                                          </p:spTgt>
                                        </p:tgtEl>
                                        <p:attrNameLst>
                                          <p:attrName>style.visibility</p:attrName>
                                        </p:attrNameLst>
                                      </p:cBhvr>
                                      <p:to>
                                        <p:strVal val="visible"/>
                                      </p:to>
                                    </p:set>
                                    <p:animEffect transition="in" filter="fade">
                                      <p:cBhvr>
                                        <p:cTn id="7" dur="500"/>
                                        <p:tgtEl>
                                          <p:spTgt spid="5">
                                            <p:graphicEl>
                                              <a:dgm id="{6C4E0EC8-BDFD-49D6-9010-36F1D7997DA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EA6CBF43-CD3D-4BE2-9410-438D5C5CE168}"/>
                                            </p:graphicEl>
                                          </p:spTgt>
                                        </p:tgtEl>
                                        <p:attrNameLst>
                                          <p:attrName>style.visibility</p:attrName>
                                        </p:attrNameLst>
                                      </p:cBhvr>
                                      <p:to>
                                        <p:strVal val="visible"/>
                                      </p:to>
                                    </p:set>
                                    <p:animEffect transition="in" filter="fade">
                                      <p:cBhvr>
                                        <p:cTn id="12" dur="500"/>
                                        <p:tgtEl>
                                          <p:spTgt spid="5">
                                            <p:graphicEl>
                                              <a:dgm id="{EA6CBF43-CD3D-4BE2-9410-438D5C5CE16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F41EB50B-07C6-4BC6-AB7D-0DDBCADE6FE3}"/>
                                            </p:graphicEl>
                                          </p:spTgt>
                                        </p:tgtEl>
                                        <p:attrNameLst>
                                          <p:attrName>style.visibility</p:attrName>
                                        </p:attrNameLst>
                                      </p:cBhvr>
                                      <p:to>
                                        <p:strVal val="visible"/>
                                      </p:to>
                                    </p:set>
                                    <p:animEffect transition="in" filter="fade">
                                      <p:cBhvr>
                                        <p:cTn id="17" dur="500"/>
                                        <p:tgtEl>
                                          <p:spTgt spid="5">
                                            <p:graphicEl>
                                              <a:dgm id="{F41EB50B-07C6-4BC6-AB7D-0DDBCADE6FE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BDF24297-A6C7-4BFB-A456-8D52C483D37A}"/>
                                            </p:graphicEl>
                                          </p:spTgt>
                                        </p:tgtEl>
                                        <p:attrNameLst>
                                          <p:attrName>style.visibility</p:attrName>
                                        </p:attrNameLst>
                                      </p:cBhvr>
                                      <p:to>
                                        <p:strVal val="visible"/>
                                      </p:to>
                                    </p:set>
                                    <p:animEffect transition="in" filter="fade">
                                      <p:cBhvr>
                                        <p:cTn id="22" dur="500"/>
                                        <p:tgtEl>
                                          <p:spTgt spid="5">
                                            <p:graphicEl>
                                              <a:dgm id="{BDF24297-A6C7-4BFB-A456-8D52C483D37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usorl3nas001\pdd_prod\Pictures\Media and Graphics\Photos and Images\AECOM Professional Photos\AECOM Professional - Baldwin Park\Baldwin Park - Best\Baldwin_Park_201004_115.jpg"/>
          <p:cNvPicPr>
            <a:picLocks noChangeAspect="1" noChangeArrowheads="1"/>
          </p:cNvPicPr>
          <p:nvPr/>
        </p:nvPicPr>
        <p:blipFill>
          <a:blip r:embed="rId2" cstate="print"/>
          <a:srcRect l="26669" r="14277"/>
          <a:stretch>
            <a:fillRect/>
          </a:stretch>
        </p:blipFill>
        <p:spPr bwMode="auto">
          <a:xfrm>
            <a:off x="2362200" y="3048000"/>
            <a:ext cx="2057400" cy="2667000"/>
          </a:xfrm>
          <a:prstGeom prst="rect">
            <a:avLst/>
          </a:prstGeom>
          <a:noFill/>
        </p:spPr>
      </p:pic>
      <p:sp>
        <p:nvSpPr>
          <p:cNvPr id="34818" name="Rectangle 2"/>
          <p:cNvSpPr>
            <a:spLocks noGrp="1" noChangeArrowheads="1"/>
          </p:cNvSpPr>
          <p:nvPr>
            <p:ph type="title"/>
          </p:nvPr>
        </p:nvSpPr>
        <p:spPr/>
        <p:txBody>
          <a:bodyPr>
            <a:normAutofit fontScale="90000"/>
          </a:bodyPr>
          <a:lstStyle/>
          <a:p>
            <a:r>
              <a:rPr lang="en-US" b="1" dirty="0" smtClean="0"/>
              <a:t>Transit-Oriented Development:</a:t>
            </a:r>
            <a:br>
              <a:rPr lang="en-US" b="1" dirty="0" smtClean="0"/>
            </a:br>
            <a:r>
              <a:rPr lang="en-US" b="1" dirty="0" smtClean="0"/>
              <a:t>The Key to Smart Growth</a:t>
            </a:r>
            <a:endParaRPr lang="en-US" b="1" u="none" dirty="0" smtClean="0"/>
          </a:p>
        </p:txBody>
      </p:sp>
      <p:sp>
        <p:nvSpPr>
          <p:cNvPr id="6" name="Content Placeholder 5"/>
          <p:cNvSpPr>
            <a:spLocks noGrp="1"/>
          </p:cNvSpPr>
          <p:nvPr>
            <p:ph idx="1"/>
          </p:nvPr>
        </p:nvSpPr>
        <p:spPr>
          <a:xfrm>
            <a:off x="457200" y="1600201"/>
            <a:ext cx="8229600" cy="609600"/>
          </a:xfrm>
        </p:spPr>
        <p:txBody>
          <a:bodyPr/>
          <a:lstStyle/>
          <a:p>
            <a:pPr algn="ctr">
              <a:buNone/>
            </a:pPr>
            <a:r>
              <a:rPr lang="en-US" b="1" dirty="0" smtClean="0"/>
              <a:t>“Foundational Principles” </a:t>
            </a:r>
            <a:endParaRPr lang="en-US" b="1" dirty="0"/>
          </a:p>
        </p:txBody>
      </p:sp>
      <p:pic>
        <p:nvPicPr>
          <p:cNvPr id="1027" name="Picture 3" descr="\\usorl3nas001\pdd_prod\Pictures\Media and Graphics\Photos and Images\Comparables (Places)\Parking Garages\Parking garage - WP.jpg"/>
          <p:cNvPicPr>
            <a:picLocks noChangeAspect="1" noChangeArrowheads="1"/>
          </p:cNvPicPr>
          <p:nvPr/>
        </p:nvPicPr>
        <p:blipFill>
          <a:blip r:embed="rId3" cstate="print"/>
          <a:srcRect l="38474" r="11536" b="24359"/>
          <a:stretch>
            <a:fillRect/>
          </a:stretch>
        </p:blipFill>
        <p:spPr bwMode="auto">
          <a:xfrm>
            <a:off x="7086600" y="3048000"/>
            <a:ext cx="2057400" cy="2667000"/>
          </a:xfrm>
          <a:prstGeom prst="rect">
            <a:avLst/>
          </a:prstGeom>
          <a:noFill/>
        </p:spPr>
      </p:pic>
      <p:pic>
        <p:nvPicPr>
          <p:cNvPr id="1028" name="Picture 4" descr="\\usorl3nas001\pdd_prod\Pictures\Media and Graphics\Photos and Images\Typologies\Transit\Denver0005.jpg"/>
          <p:cNvPicPr>
            <a:picLocks noChangeAspect="1" noChangeArrowheads="1"/>
          </p:cNvPicPr>
          <p:nvPr/>
        </p:nvPicPr>
        <p:blipFill>
          <a:blip r:embed="rId4" cstate="print"/>
          <a:srcRect l="20000" t="11111" r="28334" b="11111"/>
          <a:stretch>
            <a:fillRect/>
          </a:stretch>
        </p:blipFill>
        <p:spPr bwMode="auto">
          <a:xfrm>
            <a:off x="4724400" y="3048000"/>
            <a:ext cx="2057400" cy="2667000"/>
          </a:xfrm>
          <a:prstGeom prst="rect">
            <a:avLst/>
          </a:prstGeom>
          <a:noFill/>
        </p:spPr>
      </p:pic>
      <p:pic>
        <p:nvPicPr>
          <p:cNvPr id="1031" name="Picture 7" descr="C:\Users\weberae\Desktop\MARTA\Adelee's Presentation\1348077337\MedResDownload_Atlantic Station-016.jpg"/>
          <p:cNvPicPr>
            <a:picLocks noChangeAspect="1" noChangeArrowheads="1"/>
          </p:cNvPicPr>
          <p:nvPr/>
        </p:nvPicPr>
        <p:blipFill>
          <a:blip r:embed="rId5" cstate="print"/>
          <a:srcRect l="19183" r="9995"/>
          <a:stretch>
            <a:fillRect/>
          </a:stretch>
        </p:blipFill>
        <p:spPr bwMode="auto">
          <a:xfrm>
            <a:off x="0" y="3048000"/>
            <a:ext cx="2057400" cy="2667000"/>
          </a:xfrm>
          <a:prstGeom prst="rect">
            <a:avLst/>
          </a:prstGeom>
          <a:noFill/>
        </p:spPr>
      </p:pic>
      <p:sp>
        <p:nvSpPr>
          <p:cNvPr id="2" name="TextBox 1"/>
          <p:cNvSpPr txBox="1"/>
          <p:nvPr/>
        </p:nvSpPr>
        <p:spPr>
          <a:xfrm>
            <a:off x="2770619" y="5943600"/>
            <a:ext cx="3773405" cy="707886"/>
          </a:xfrm>
          <a:prstGeom prst="rect">
            <a:avLst/>
          </a:prstGeom>
          <a:noFill/>
        </p:spPr>
        <p:txBody>
          <a:bodyPr wrap="none" rtlCol="0">
            <a:spAutoFit/>
          </a:bodyPr>
          <a:lstStyle/>
          <a:p>
            <a:pPr algn="ctr"/>
            <a:r>
              <a:rPr lang="en-US" sz="2000" b="1" dirty="0" smtClean="0">
                <a:latin typeface="+mn-lt"/>
              </a:rPr>
              <a:t>Adelee Le Grand, AICP</a:t>
            </a:r>
          </a:p>
          <a:p>
            <a:pPr algn="ctr"/>
            <a:r>
              <a:rPr lang="en-US" sz="2000" b="1" dirty="0" smtClean="0">
                <a:latin typeface="+mn-lt"/>
              </a:rPr>
              <a:t>Associate Vice President - AECOM</a:t>
            </a:r>
            <a:endParaRPr lang="en-US" sz="2000" b="1" dirty="0">
              <a:latin typeface="+mn-lt"/>
            </a:endParaRPr>
          </a:p>
        </p:txBody>
      </p:sp>
    </p:spTree>
    <p:extLst>
      <p:ext uri="{BB962C8B-B14F-4D97-AF65-F5344CB8AC3E}">
        <p14:creationId xmlns:p14="http://schemas.microsoft.com/office/powerpoint/2010/main" xmlns="" val="347848271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ChangeArrowheads="1"/>
          </p:cNvSpPr>
          <p:nvPr/>
        </p:nvSpPr>
        <p:spPr bwMode="auto">
          <a:xfrm>
            <a:off x="295275" y="28575"/>
            <a:ext cx="85407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fontAlgn="auto" hangingPunct="0">
              <a:spcBef>
                <a:spcPts val="0"/>
              </a:spcBef>
              <a:spcAft>
                <a:spcPts val="0"/>
              </a:spcAft>
            </a:pPr>
            <a:r>
              <a:rPr lang="en-US" sz="3200" b="1" u="sng">
                <a:solidFill>
                  <a:srgbClr val="1F497D"/>
                </a:solidFill>
                <a:latin typeface="Calibri"/>
              </a:rPr>
              <a:t>Foundational Principles of TOD</a:t>
            </a:r>
          </a:p>
        </p:txBody>
      </p:sp>
      <p:sp>
        <p:nvSpPr>
          <p:cNvPr id="44037" name="Rectangle 3"/>
          <p:cNvSpPr>
            <a:spLocks noChangeArrowheads="1"/>
          </p:cNvSpPr>
          <p:nvPr/>
        </p:nvSpPr>
        <p:spPr bwMode="auto">
          <a:xfrm>
            <a:off x="657382" y="1541308"/>
            <a:ext cx="3886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0" fontAlgn="auto" hangingPunct="0">
              <a:spcBef>
                <a:spcPct val="60000"/>
              </a:spcBef>
              <a:spcAft>
                <a:spcPts val="0"/>
              </a:spcAft>
              <a:buFontTx/>
              <a:buChar char="•"/>
            </a:pPr>
            <a:endParaRPr lang="en-US" sz="1600" b="1" dirty="0">
              <a:solidFill>
                <a:prstClr val="black"/>
              </a:solidFill>
              <a:latin typeface="Calibri"/>
            </a:endParaRPr>
          </a:p>
          <a:p>
            <a:pPr marL="342900" indent="-342900" eaLnBrk="0" fontAlgn="auto" hangingPunct="0">
              <a:spcBef>
                <a:spcPct val="60000"/>
              </a:spcBef>
              <a:spcAft>
                <a:spcPts val="0"/>
              </a:spcAft>
              <a:buFontTx/>
              <a:buChar char="•"/>
            </a:pPr>
            <a:r>
              <a:rPr lang="en-US" sz="1600" dirty="0">
                <a:solidFill>
                  <a:prstClr val="black"/>
                </a:solidFill>
                <a:latin typeface="Calibri"/>
              </a:rPr>
              <a:t>This doesn’t mean all TOD is uniformly big. Downtown Atlanta looks very different from historic </a:t>
            </a:r>
            <a:r>
              <a:rPr lang="en-US" sz="1600" dirty="0" smtClean="0">
                <a:solidFill>
                  <a:prstClr val="black"/>
                </a:solidFill>
                <a:latin typeface="Calibri"/>
              </a:rPr>
              <a:t>Columbus or other local </a:t>
            </a:r>
            <a:r>
              <a:rPr lang="en-US" sz="1600" dirty="0">
                <a:solidFill>
                  <a:prstClr val="black"/>
                </a:solidFill>
                <a:latin typeface="Calibri"/>
              </a:rPr>
              <a:t>neighborhoods served by transit.  </a:t>
            </a:r>
          </a:p>
          <a:p>
            <a:pPr marL="342900" indent="-342900" eaLnBrk="0" fontAlgn="auto" hangingPunct="0">
              <a:spcBef>
                <a:spcPct val="60000"/>
              </a:spcBef>
              <a:spcAft>
                <a:spcPts val="0"/>
              </a:spcAft>
              <a:buFontTx/>
              <a:buChar char="•"/>
            </a:pPr>
            <a:r>
              <a:rPr lang="en-US" sz="1600" dirty="0">
                <a:solidFill>
                  <a:prstClr val="black"/>
                </a:solidFill>
                <a:latin typeface="Calibri"/>
              </a:rPr>
              <a:t>TOD seeks greater density </a:t>
            </a:r>
            <a:r>
              <a:rPr lang="en-US" sz="1600" i="1" dirty="0">
                <a:solidFill>
                  <a:prstClr val="black"/>
                </a:solidFill>
                <a:latin typeface="Calibri"/>
              </a:rPr>
              <a:t>compared to the surrounding areas</a:t>
            </a:r>
            <a:r>
              <a:rPr lang="en-US" sz="1600" dirty="0">
                <a:solidFill>
                  <a:prstClr val="black"/>
                </a:solidFill>
                <a:latin typeface="Calibri"/>
              </a:rPr>
              <a:t>.</a:t>
            </a:r>
          </a:p>
          <a:p>
            <a:pPr marL="342900" indent="-342900" eaLnBrk="0" fontAlgn="auto" hangingPunct="0">
              <a:spcBef>
                <a:spcPct val="60000"/>
              </a:spcBef>
              <a:spcAft>
                <a:spcPts val="0"/>
              </a:spcAft>
              <a:buFontTx/>
              <a:buChar char="•"/>
            </a:pPr>
            <a:r>
              <a:rPr lang="en-US" sz="1600" dirty="0">
                <a:solidFill>
                  <a:prstClr val="black"/>
                </a:solidFill>
                <a:latin typeface="Calibri"/>
              </a:rPr>
              <a:t>More people live, work, shop, or go to school within walking distance of the station—driving less, using less gasoline, saving money</a:t>
            </a:r>
            <a:r>
              <a:rPr lang="en-US" dirty="0">
                <a:solidFill>
                  <a:prstClr val="black"/>
                </a:solidFill>
                <a:latin typeface="Calibri"/>
              </a:rPr>
              <a:t>.</a:t>
            </a:r>
          </a:p>
          <a:p>
            <a:pPr marL="342900" indent="-342900" eaLnBrk="0" fontAlgn="auto" hangingPunct="0">
              <a:spcBef>
                <a:spcPct val="20000"/>
              </a:spcBef>
              <a:spcAft>
                <a:spcPts val="0"/>
              </a:spcAft>
              <a:buFontTx/>
              <a:buChar char="•"/>
            </a:pPr>
            <a:endParaRPr lang="en-US" dirty="0">
              <a:solidFill>
                <a:prstClr val="black"/>
              </a:solidFill>
              <a:latin typeface="Calibri"/>
            </a:endParaRPr>
          </a:p>
          <a:p>
            <a:pPr marL="342900" indent="-342900" eaLnBrk="0" fontAlgn="auto" hangingPunct="0">
              <a:spcBef>
                <a:spcPct val="20000"/>
              </a:spcBef>
              <a:spcAft>
                <a:spcPts val="0"/>
              </a:spcAft>
              <a:buFontTx/>
              <a:buChar char="•"/>
            </a:pPr>
            <a:endParaRPr lang="en-US" dirty="0">
              <a:solidFill>
                <a:prstClr val="black"/>
              </a:solidFill>
              <a:latin typeface="Calibri"/>
            </a:endParaRPr>
          </a:p>
          <a:p>
            <a:pPr marL="342900" indent="-342900" eaLnBrk="0" fontAlgn="auto" hangingPunct="0">
              <a:spcBef>
                <a:spcPts val="0"/>
              </a:spcBef>
              <a:spcAft>
                <a:spcPts val="0"/>
              </a:spcAft>
            </a:pPr>
            <a:endParaRPr lang="en-US" dirty="0">
              <a:solidFill>
                <a:prstClr val="black"/>
              </a:solidFill>
              <a:latin typeface="Calibri" pitchFamily="34" charset="0"/>
            </a:endParaRPr>
          </a:p>
        </p:txBody>
      </p:sp>
      <p:pic>
        <p:nvPicPr>
          <p:cNvPr id="4" name="Picture 3" descr="C:\Users\weberae\Desktop\MARTA\Adelee's Presentation\1348077337\MedResDownload_Yamhill Street-Portland-015.jpg"/>
          <p:cNvPicPr>
            <a:picLocks noChangeAspect="1" noChangeArrowheads="1"/>
          </p:cNvPicPr>
          <p:nvPr/>
        </p:nvPicPr>
        <p:blipFill>
          <a:blip r:embed="rId2" cstate="print"/>
          <a:srcRect/>
          <a:stretch>
            <a:fillRect/>
          </a:stretch>
        </p:blipFill>
        <p:spPr bwMode="auto">
          <a:xfrm>
            <a:off x="4550801" y="1752600"/>
            <a:ext cx="4288399" cy="3429000"/>
          </a:xfrm>
          <a:prstGeom prst="rect">
            <a:avLst/>
          </a:prstGeom>
          <a:noFill/>
        </p:spPr>
      </p:pic>
      <p:sp>
        <p:nvSpPr>
          <p:cNvPr id="2" name="Rectangle 1"/>
          <p:cNvSpPr/>
          <p:nvPr/>
        </p:nvSpPr>
        <p:spPr>
          <a:xfrm>
            <a:off x="673100" y="1171575"/>
            <a:ext cx="8013700" cy="369332"/>
          </a:xfrm>
          <a:prstGeom prst="rect">
            <a:avLst/>
          </a:prstGeom>
        </p:spPr>
        <p:txBody>
          <a:bodyPr wrap="square">
            <a:spAutoFit/>
          </a:bodyPr>
          <a:lstStyle/>
          <a:p>
            <a:pPr eaLnBrk="0" fontAlgn="auto" hangingPunct="0">
              <a:spcBef>
                <a:spcPct val="20000"/>
              </a:spcBef>
              <a:spcAft>
                <a:spcPts val="0"/>
              </a:spcAft>
            </a:pPr>
            <a:r>
              <a:rPr lang="en-US" b="1" i="1" dirty="0" smtClean="0">
                <a:solidFill>
                  <a:prstClr val="black"/>
                </a:solidFill>
                <a:latin typeface="Calibri"/>
              </a:rPr>
              <a:t>Station-area development that is compact and dense relative to its surroundings</a:t>
            </a:r>
            <a:r>
              <a:rPr lang="en-US" b="1" dirty="0" smtClean="0">
                <a:solidFill>
                  <a:prstClr val="black"/>
                </a:solidFill>
                <a:latin typeface="Calibri"/>
              </a:rPr>
              <a:t>. </a:t>
            </a:r>
            <a:endParaRPr lang="en-US" sz="1400" b="1" dirty="0">
              <a:solidFill>
                <a:prstClr val="black"/>
              </a:solidFill>
              <a:latin typeface="Calibri"/>
            </a:endParaRPr>
          </a:p>
        </p:txBody>
      </p:sp>
    </p:spTree>
    <p:extLst>
      <p:ext uri="{BB962C8B-B14F-4D97-AF65-F5344CB8AC3E}">
        <p14:creationId xmlns:p14="http://schemas.microsoft.com/office/powerpoint/2010/main" xmlns="" val="20677830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ChangeArrowheads="1"/>
          </p:cNvSpPr>
          <p:nvPr/>
        </p:nvSpPr>
        <p:spPr bwMode="auto">
          <a:xfrm>
            <a:off x="295275" y="28575"/>
            <a:ext cx="85407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fontAlgn="auto" hangingPunct="0">
              <a:spcBef>
                <a:spcPts val="0"/>
              </a:spcBef>
              <a:spcAft>
                <a:spcPts val="0"/>
              </a:spcAft>
            </a:pPr>
            <a:r>
              <a:rPr lang="en-US" sz="3200" b="1" u="sng">
                <a:solidFill>
                  <a:srgbClr val="1F497D"/>
                </a:solidFill>
                <a:latin typeface="Calibri"/>
              </a:rPr>
              <a:t>Foundational Principles of TOD</a:t>
            </a:r>
          </a:p>
        </p:txBody>
      </p:sp>
      <p:sp>
        <p:nvSpPr>
          <p:cNvPr id="45061" name="Rectangle 3"/>
          <p:cNvSpPr>
            <a:spLocks noChangeArrowheads="1"/>
          </p:cNvSpPr>
          <p:nvPr/>
        </p:nvSpPr>
        <p:spPr bwMode="auto">
          <a:xfrm>
            <a:off x="673100" y="2209800"/>
            <a:ext cx="43561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0" fontAlgn="auto" hangingPunct="0">
              <a:spcBef>
                <a:spcPct val="60000"/>
              </a:spcBef>
              <a:spcAft>
                <a:spcPts val="0"/>
              </a:spcAft>
              <a:buFontTx/>
              <a:buChar char="•"/>
            </a:pPr>
            <a:r>
              <a:rPr lang="en-US" sz="1600" dirty="0" smtClean="0">
                <a:solidFill>
                  <a:prstClr val="black"/>
                </a:solidFill>
                <a:latin typeface="Calibri"/>
              </a:rPr>
              <a:t>Station </a:t>
            </a:r>
            <a:r>
              <a:rPr lang="en-US" sz="1600" dirty="0">
                <a:solidFill>
                  <a:prstClr val="black"/>
                </a:solidFill>
                <a:latin typeface="Calibri"/>
              </a:rPr>
              <a:t>areas become “24/7” places where people use transit at night and on weekends (and feel safe doing so).  </a:t>
            </a:r>
          </a:p>
          <a:p>
            <a:pPr marL="342900" indent="-342900" eaLnBrk="0" fontAlgn="auto" hangingPunct="0">
              <a:spcBef>
                <a:spcPct val="60000"/>
              </a:spcBef>
              <a:spcAft>
                <a:spcPts val="0"/>
              </a:spcAft>
              <a:buFontTx/>
              <a:buChar char="•"/>
            </a:pPr>
            <a:r>
              <a:rPr lang="en-US" sz="1600" dirty="0">
                <a:solidFill>
                  <a:prstClr val="black"/>
                </a:solidFill>
                <a:latin typeface="Calibri"/>
              </a:rPr>
              <a:t>Clustering allows people to combine everyday activities more conveniently.  Whether you live there, take transit, bicycle, or “park once”—you walk!</a:t>
            </a:r>
          </a:p>
          <a:p>
            <a:pPr marL="342900" indent="-342900" eaLnBrk="0" fontAlgn="auto" hangingPunct="0">
              <a:spcBef>
                <a:spcPct val="60000"/>
              </a:spcBef>
              <a:spcAft>
                <a:spcPts val="0"/>
              </a:spcAft>
              <a:buFontTx/>
              <a:buChar char="•"/>
            </a:pPr>
            <a:r>
              <a:rPr lang="en-US" sz="1600" dirty="0">
                <a:solidFill>
                  <a:prstClr val="black"/>
                </a:solidFill>
                <a:latin typeface="Calibri"/>
              </a:rPr>
              <a:t>Uses can be mixed vertically as well as horizontally; the street level is key.</a:t>
            </a:r>
          </a:p>
          <a:p>
            <a:pPr marL="342900" indent="-342900" eaLnBrk="0" fontAlgn="auto" hangingPunct="0">
              <a:spcBef>
                <a:spcPct val="60000"/>
              </a:spcBef>
              <a:spcAft>
                <a:spcPts val="0"/>
              </a:spcAft>
              <a:buFontTx/>
              <a:buChar char="•"/>
            </a:pPr>
            <a:r>
              <a:rPr lang="en-US" sz="1600" dirty="0">
                <a:solidFill>
                  <a:prstClr val="black"/>
                </a:solidFill>
                <a:latin typeface="Calibri"/>
              </a:rPr>
              <a:t>Mixed-use stations or corridors also allow transit to run more cost-effectively—combining origins and destinations lets system carry rush-hour commuters in both directions, serving more riders with the same fleet</a:t>
            </a:r>
            <a:r>
              <a:rPr lang="en-US" dirty="0">
                <a:solidFill>
                  <a:prstClr val="black"/>
                </a:solidFill>
                <a:latin typeface="Calibri"/>
              </a:rPr>
              <a:t>. </a:t>
            </a:r>
          </a:p>
          <a:p>
            <a:pPr marL="342900" indent="-342900" eaLnBrk="0" fontAlgn="auto" hangingPunct="0">
              <a:spcBef>
                <a:spcPct val="20000"/>
              </a:spcBef>
              <a:spcAft>
                <a:spcPts val="0"/>
              </a:spcAft>
              <a:buFontTx/>
              <a:buChar char="•"/>
            </a:pPr>
            <a:endParaRPr lang="en-US" dirty="0">
              <a:solidFill>
                <a:prstClr val="black"/>
              </a:solidFill>
              <a:latin typeface="Calibri"/>
            </a:endParaRPr>
          </a:p>
          <a:p>
            <a:pPr marL="342900" indent="-342900" eaLnBrk="0" fontAlgn="auto" hangingPunct="0">
              <a:spcBef>
                <a:spcPts val="0"/>
              </a:spcBef>
              <a:spcAft>
                <a:spcPts val="0"/>
              </a:spcAft>
            </a:pPr>
            <a:endParaRPr lang="en-US" dirty="0">
              <a:solidFill>
                <a:prstClr val="black"/>
              </a:solidFill>
              <a:latin typeface="Calibri" pitchFamily="34" charset="0"/>
            </a:endParaRPr>
          </a:p>
        </p:txBody>
      </p:sp>
      <p:pic>
        <p:nvPicPr>
          <p:cNvPr id="5" name="Picture 3" descr="\\usorl3nas001\pdd_prod\Pictures\Media and Graphics\Photos and Images\Typologies\Parks and Public Space\SantaMonica (77).JPG"/>
          <p:cNvPicPr>
            <a:picLocks noChangeAspect="1" noChangeArrowheads="1"/>
          </p:cNvPicPr>
          <p:nvPr/>
        </p:nvPicPr>
        <p:blipFill>
          <a:blip r:embed="rId2" cstate="print"/>
          <a:srcRect/>
          <a:stretch>
            <a:fillRect/>
          </a:stretch>
        </p:blipFill>
        <p:spPr bwMode="auto">
          <a:xfrm>
            <a:off x="5562600" y="2181726"/>
            <a:ext cx="3124200" cy="2082800"/>
          </a:xfrm>
          <a:prstGeom prst="rect">
            <a:avLst/>
          </a:prstGeom>
          <a:noFill/>
        </p:spPr>
      </p:pic>
      <p:pic>
        <p:nvPicPr>
          <p:cNvPr id="6" name="Picture 3" descr="\\usorl3nas001\pdd_prod\Projects\22\22104 - NJIT Expert Panel\Technical\South Corridor\Images\Figure 4 3030 South Development.jpg"/>
          <p:cNvPicPr>
            <a:picLocks noChangeAspect="1" noChangeArrowheads="1"/>
          </p:cNvPicPr>
          <p:nvPr/>
        </p:nvPicPr>
        <p:blipFill>
          <a:blip r:embed="rId3" cstate="print"/>
          <a:srcRect/>
          <a:stretch>
            <a:fillRect/>
          </a:stretch>
        </p:blipFill>
        <p:spPr bwMode="auto">
          <a:xfrm>
            <a:off x="5553075" y="4343400"/>
            <a:ext cx="3133725" cy="2345407"/>
          </a:xfrm>
          <a:prstGeom prst="rect">
            <a:avLst/>
          </a:prstGeom>
          <a:noFill/>
        </p:spPr>
      </p:pic>
      <p:sp>
        <p:nvSpPr>
          <p:cNvPr id="2" name="Rectangle 1"/>
          <p:cNvSpPr/>
          <p:nvPr/>
        </p:nvSpPr>
        <p:spPr>
          <a:xfrm>
            <a:off x="457200" y="1134070"/>
            <a:ext cx="8458200" cy="369332"/>
          </a:xfrm>
          <a:prstGeom prst="rect">
            <a:avLst/>
          </a:prstGeom>
        </p:spPr>
        <p:txBody>
          <a:bodyPr wrap="square">
            <a:spAutoFit/>
          </a:bodyPr>
          <a:lstStyle/>
          <a:p>
            <a:pPr eaLnBrk="0" fontAlgn="auto" hangingPunct="0">
              <a:spcBef>
                <a:spcPct val="20000"/>
              </a:spcBef>
              <a:spcAft>
                <a:spcPts val="0"/>
              </a:spcAft>
            </a:pPr>
            <a:r>
              <a:rPr lang="en-US" b="1" i="1" dirty="0" smtClean="0">
                <a:solidFill>
                  <a:prstClr val="black"/>
                </a:solidFill>
                <a:latin typeface="Calibri"/>
              </a:rPr>
              <a:t>A rich mix of land uses—not just development, but “place-making” or “transit villages”.</a:t>
            </a:r>
            <a:endParaRPr lang="en-US" b="1" i="1" dirty="0">
              <a:solidFill>
                <a:prstClr val="black"/>
              </a:solidFill>
              <a:latin typeface="Calibri"/>
            </a:endParaRPr>
          </a:p>
        </p:txBody>
      </p:sp>
    </p:spTree>
    <p:extLst>
      <p:ext uri="{BB962C8B-B14F-4D97-AF65-F5344CB8AC3E}">
        <p14:creationId xmlns:p14="http://schemas.microsoft.com/office/powerpoint/2010/main" xmlns="" val="170231919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ChangeArrowheads="1"/>
          </p:cNvSpPr>
          <p:nvPr/>
        </p:nvSpPr>
        <p:spPr bwMode="auto">
          <a:xfrm>
            <a:off x="295275" y="28575"/>
            <a:ext cx="85407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fontAlgn="auto" hangingPunct="0">
              <a:spcBef>
                <a:spcPts val="0"/>
              </a:spcBef>
              <a:spcAft>
                <a:spcPts val="0"/>
              </a:spcAft>
            </a:pPr>
            <a:r>
              <a:rPr lang="en-US" sz="3200" b="1" u="sng">
                <a:solidFill>
                  <a:srgbClr val="1F497D"/>
                </a:solidFill>
                <a:latin typeface="Calibri"/>
              </a:rPr>
              <a:t>Foundational Principles of TOD</a:t>
            </a:r>
          </a:p>
        </p:txBody>
      </p:sp>
      <p:sp>
        <p:nvSpPr>
          <p:cNvPr id="45061" name="Rectangle 3"/>
          <p:cNvSpPr>
            <a:spLocks noChangeArrowheads="1"/>
          </p:cNvSpPr>
          <p:nvPr/>
        </p:nvSpPr>
        <p:spPr bwMode="auto">
          <a:xfrm>
            <a:off x="673100" y="1333500"/>
            <a:ext cx="77724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0" fontAlgn="auto" hangingPunct="0">
              <a:spcBef>
                <a:spcPts val="0"/>
              </a:spcBef>
              <a:spcAft>
                <a:spcPts val="0"/>
              </a:spcAft>
            </a:pPr>
            <a:endParaRPr lang="en-US" dirty="0">
              <a:solidFill>
                <a:prstClr val="black"/>
              </a:solidFill>
              <a:latin typeface="Calibri" pitchFamily="34" charset="0"/>
            </a:endParaRPr>
          </a:p>
        </p:txBody>
      </p:sp>
      <p:pic>
        <p:nvPicPr>
          <p:cNvPr id="4098" name="Picture 2" descr="\\usorl3nas001\pdd_prod\Pictures\Media and Graphics\Photos and Images\AECOM Professional Photos\AECOM Professional - Baldwin Park\Baldwin Park - Best\Baldwin_Park_201004_115.jpg"/>
          <p:cNvPicPr>
            <a:picLocks noChangeAspect="1" noChangeArrowheads="1"/>
          </p:cNvPicPr>
          <p:nvPr/>
        </p:nvPicPr>
        <p:blipFill>
          <a:blip r:embed="rId2" cstate="print"/>
          <a:srcRect/>
          <a:stretch>
            <a:fillRect/>
          </a:stretch>
        </p:blipFill>
        <p:spPr bwMode="auto">
          <a:xfrm>
            <a:off x="304801" y="1523732"/>
            <a:ext cx="7772400" cy="5182138"/>
          </a:xfrm>
          <a:prstGeom prst="rect">
            <a:avLst/>
          </a:prstGeom>
          <a:noFill/>
        </p:spPr>
      </p:pic>
      <p:sp>
        <p:nvSpPr>
          <p:cNvPr id="7" name="Rectangle 6"/>
          <p:cNvSpPr/>
          <p:nvPr/>
        </p:nvSpPr>
        <p:spPr>
          <a:xfrm>
            <a:off x="643422" y="1009316"/>
            <a:ext cx="2194832" cy="313932"/>
          </a:xfrm>
          <a:prstGeom prst="rect">
            <a:avLst/>
          </a:prstGeom>
        </p:spPr>
        <p:txBody>
          <a:bodyPr wrap="none">
            <a:spAutoFit/>
          </a:bodyPr>
          <a:lstStyle/>
          <a:p>
            <a:pPr marL="342900" indent="-342900" eaLnBrk="0" fontAlgn="auto" hangingPunct="0">
              <a:lnSpc>
                <a:spcPct val="80000"/>
              </a:lnSpc>
              <a:spcBef>
                <a:spcPct val="20000"/>
              </a:spcBef>
              <a:spcAft>
                <a:spcPts val="0"/>
              </a:spcAft>
            </a:pPr>
            <a:r>
              <a:rPr lang="en-US" b="1" i="1" dirty="0" smtClean="0">
                <a:solidFill>
                  <a:prstClr val="black"/>
                </a:solidFill>
                <a:latin typeface="Calibri"/>
              </a:rPr>
              <a:t>A great public realm.</a:t>
            </a:r>
            <a:endParaRPr lang="en-US" b="1" i="1" dirty="0">
              <a:solidFill>
                <a:prstClr val="black"/>
              </a:solidFill>
              <a:latin typeface="Calibri"/>
            </a:endParaRPr>
          </a:p>
        </p:txBody>
      </p:sp>
    </p:spTree>
    <p:extLst>
      <p:ext uri="{BB962C8B-B14F-4D97-AF65-F5344CB8AC3E}">
        <p14:creationId xmlns:p14="http://schemas.microsoft.com/office/powerpoint/2010/main" xmlns="" val="235341201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sers\weberae\Desktop\MARTA\Adelee's Presentation\1348077337\MedResDownload_Pioneer Courthouse Square-026.jpg"/>
          <p:cNvPicPr>
            <a:picLocks noChangeAspect="1" noChangeArrowheads="1"/>
          </p:cNvPicPr>
          <p:nvPr/>
        </p:nvPicPr>
        <p:blipFill>
          <a:blip r:embed="rId2" cstate="print"/>
          <a:srcRect/>
          <a:stretch>
            <a:fillRect/>
          </a:stretch>
        </p:blipFill>
        <p:spPr bwMode="auto">
          <a:xfrm>
            <a:off x="6351905" y="995680"/>
            <a:ext cx="2514600" cy="3144826"/>
          </a:xfrm>
          <a:prstGeom prst="rect">
            <a:avLst/>
          </a:prstGeom>
          <a:noFill/>
        </p:spPr>
      </p:pic>
      <p:sp>
        <p:nvSpPr>
          <p:cNvPr id="46083" name="Rectangle 3"/>
          <p:cNvSpPr>
            <a:spLocks noChangeArrowheads="1"/>
          </p:cNvSpPr>
          <p:nvPr/>
        </p:nvSpPr>
        <p:spPr bwMode="auto">
          <a:xfrm>
            <a:off x="295275" y="28575"/>
            <a:ext cx="85407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fontAlgn="auto" hangingPunct="0">
              <a:spcBef>
                <a:spcPts val="0"/>
              </a:spcBef>
              <a:spcAft>
                <a:spcPts val="0"/>
              </a:spcAft>
            </a:pPr>
            <a:r>
              <a:rPr lang="en-US" sz="3200" b="1" u="sng">
                <a:solidFill>
                  <a:srgbClr val="1F497D"/>
                </a:solidFill>
                <a:latin typeface="Calibri"/>
              </a:rPr>
              <a:t>Foundational Principles of TOD</a:t>
            </a:r>
          </a:p>
        </p:txBody>
      </p:sp>
      <p:sp>
        <p:nvSpPr>
          <p:cNvPr id="46085" name="Rectangle 3"/>
          <p:cNvSpPr>
            <a:spLocks noChangeArrowheads="1"/>
          </p:cNvSpPr>
          <p:nvPr/>
        </p:nvSpPr>
        <p:spPr bwMode="auto">
          <a:xfrm>
            <a:off x="673100" y="1346200"/>
            <a:ext cx="3663950" cy="307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0" fontAlgn="auto" hangingPunct="0">
              <a:spcBef>
                <a:spcPct val="60000"/>
              </a:spcBef>
              <a:spcAft>
                <a:spcPts val="0"/>
              </a:spcAft>
              <a:buFontTx/>
              <a:buChar char="•"/>
            </a:pPr>
            <a:r>
              <a:rPr lang="en-US" sz="1600" dirty="0" smtClean="0">
                <a:solidFill>
                  <a:prstClr val="black"/>
                </a:solidFill>
                <a:latin typeface="Calibri"/>
              </a:rPr>
              <a:t>TOD </a:t>
            </a:r>
            <a:r>
              <a:rPr lang="en-US" sz="1600" dirty="0">
                <a:solidFill>
                  <a:prstClr val="black"/>
                </a:solidFill>
                <a:latin typeface="Calibri"/>
              </a:rPr>
              <a:t>is pedestrian-oriented development, especially within the quarter- to half-mile radius that most people will walk in a daily commute.  </a:t>
            </a:r>
          </a:p>
          <a:p>
            <a:pPr marL="342900" indent="-342900" eaLnBrk="0" fontAlgn="auto" hangingPunct="0">
              <a:spcBef>
                <a:spcPct val="60000"/>
              </a:spcBef>
              <a:spcAft>
                <a:spcPts val="0"/>
              </a:spcAft>
              <a:buFontTx/>
              <a:buChar char="•"/>
            </a:pPr>
            <a:r>
              <a:rPr lang="en-US" sz="1600" dirty="0">
                <a:solidFill>
                  <a:prstClr val="black"/>
                </a:solidFill>
                <a:latin typeface="Calibri"/>
              </a:rPr>
              <a:t>A grid of small, navigable blocks has sidewalks throughout, with attractive amenities, lighting, and way-finding.  </a:t>
            </a:r>
          </a:p>
          <a:p>
            <a:pPr marL="342900" indent="-342900" eaLnBrk="0" fontAlgn="auto" hangingPunct="0">
              <a:spcBef>
                <a:spcPct val="60000"/>
              </a:spcBef>
              <a:spcAft>
                <a:spcPts val="0"/>
              </a:spcAft>
              <a:buFontTx/>
              <a:buChar char="•"/>
            </a:pPr>
            <a:r>
              <a:rPr lang="en-US" sz="1600" dirty="0">
                <a:solidFill>
                  <a:prstClr val="black"/>
                </a:solidFill>
                <a:latin typeface="Calibri"/>
              </a:rPr>
              <a:t>The streets, sidewalks, plazas, and stations are safe, active, and accessible.  </a:t>
            </a:r>
          </a:p>
          <a:p>
            <a:pPr marL="342900" indent="-342900" eaLnBrk="0" fontAlgn="auto" hangingPunct="0">
              <a:spcBef>
                <a:spcPct val="60000"/>
              </a:spcBef>
              <a:spcAft>
                <a:spcPts val="0"/>
              </a:spcAft>
              <a:buFontTx/>
              <a:buChar char="•"/>
            </a:pPr>
            <a:r>
              <a:rPr lang="en-US" sz="1600" dirty="0">
                <a:solidFill>
                  <a:prstClr val="black"/>
                </a:solidFill>
                <a:latin typeface="Calibri"/>
              </a:rPr>
              <a:t>There are no blank walls—the street level has shops, restaurants, and other active uses that bring the public realm indoors.  </a:t>
            </a:r>
          </a:p>
          <a:p>
            <a:pPr marL="342900" indent="-342900" eaLnBrk="0" fontAlgn="auto" hangingPunct="0">
              <a:spcBef>
                <a:spcPct val="60000"/>
              </a:spcBef>
              <a:spcAft>
                <a:spcPts val="0"/>
              </a:spcAft>
              <a:buFontTx/>
              <a:buChar char="•"/>
            </a:pPr>
            <a:r>
              <a:rPr lang="en-US" sz="1600" dirty="0">
                <a:solidFill>
                  <a:prstClr val="black"/>
                </a:solidFill>
                <a:latin typeface="Calibri"/>
              </a:rPr>
              <a:t>Bicycles are encouraged by the design of the street grid and by the provision of bicycle parking and amenities </a:t>
            </a:r>
          </a:p>
          <a:p>
            <a:pPr marL="342900" indent="-342900" eaLnBrk="0" fontAlgn="auto" hangingPunct="0">
              <a:spcBef>
                <a:spcPts val="0"/>
              </a:spcBef>
              <a:spcAft>
                <a:spcPts val="0"/>
              </a:spcAft>
            </a:pPr>
            <a:endParaRPr lang="en-US" sz="1600" dirty="0">
              <a:solidFill>
                <a:prstClr val="black"/>
              </a:solidFill>
              <a:latin typeface="Calibri" pitchFamily="34" charset="0"/>
            </a:endParaRPr>
          </a:p>
        </p:txBody>
      </p:sp>
      <p:sp>
        <p:nvSpPr>
          <p:cNvPr id="2" name="Rectangle 1"/>
          <p:cNvSpPr/>
          <p:nvPr/>
        </p:nvSpPr>
        <p:spPr>
          <a:xfrm>
            <a:off x="643422" y="1009316"/>
            <a:ext cx="2194832" cy="313932"/>
          </a:xfrm>
          <a:prstGeom prst="rect">
            <a:avLst/>
          </a:prstGeom>
        </p:spPr>
        <p:txBody>
          <a:bodyPr wrap="none">
            <a:spAutoFit/>
          </a:bodyPr>
          <a:lstStyle/>
          <a:p>
            <a:pPr marL="342900" indent="-342900" eaLnBrk="0" fontAlgn="auto" hangingPunct="0">
              <a:lnSpc>
                <a:spcPct val="80000"/>
              </a:lnSpc>
              <a:spcBef>
                <a:spcPct val="20000"/>
              </a:spcBef>
              <a:spcAft>
                <a:spcPts val="0"/>
              </a:spcAft>
            </a:pPr>
            <a:r>
              <a:rPr lang="en-US" b="1" i="1" dirty="0" smtClean="0">
                <a:solidFill>
                  <a:prstClr val="black"/>
                </a:solidFill>
                <a:latin typeface="Calibri"/>
              </a:rPr>
              <a:t>A great public realm.</a:t>
            </a:r>
            <a:endParaRPr lang="en-US" b="1" i="1" dirty="0">
              <a:solidFill>
                <a:prstClr val="black"/>
              </a:solidFill>
              <a:latin typeface="Calibri"/>
            </a:endParaRPr>
          </a:p>
        </p:txBody>
      </p:sp>
      <p:pic>
        <p:nvPicPr>
          <p:cNvPr id="5" name="Picture 2" descr="\\usorl3nas001\pdd_prod\Pictures\Media and Graphics\Photos and Images\Typologies\Transit\Denver0006.jpg"/>
          <p:cNvPicPr>
            <a:picLocks noChangeAspect="1" noChangeArrowheads="1"/>
          </p:cNvPicPr>
          <p:nvPr/>
        </p:nvPicPr>
        <p:blipFill>
          <a:blip r:embed="rId3" cstate="print"/>
          <a:srcRect/>
          <a:stretch>
            <a:fillRect/>
          </a:stretch>
        </p:blipFill>
        <p:spPr bwMode="auto">
          <a:xfrm>
            <a:off x="4343400" y="3409950"/>
            <a:ext cx="4495800" cy="3371850"/>
          </a:xfrm>
          <a:prstGeom prst="rect">
            <a:avLst/>
          </a:prstGeom>
          <a:noFill/>
        </p:spPr>
      </p:pic>
    </p:spTree>
    <p:extLst>
      <p:ext uri="{BB962C8B-B14F-4D97-AF65-F5344CB8AC3E}">
        <p14:creationId xmlns:p14="http://schemas.microsoft.com/office/powerpoint/2010/main" xmlns="" val="188602884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ChangeArrowheads="1"/>
          </p:cNvSpPr>
          <p:nvPr/>
        </p:nvSpPr>
        <p:spPr bwMode="auto">
          <a:xfrm>
            <a:off x="295275" y="28575"/>
            <a:ext cx="85407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fontAlgn="auto" hangingPunct="0">
              <a:spcBef>
                <a:spcPts val="0"/>
              </a:spcBef>
              <a:spcAft>
                <a:spcPts val="0"/>
              </a:spcAft>
            </a:pPr>
            <a:r>
              <a:rPr lang="en-US" sz="3200" b="1" u="sng" dirty="0">
                <a:solidFill>
                  <a:srgbClr val="1F497D"/>
                </a:solidFill>
                <a:latin typeface="Calibri"/>
              </a:rPr>
              <a:t>Foundational Principles of TOD</a:t>
            </a:r>
          </a:p>
        </p:txBody>
      </p:sp>
      <p:sp>
        <p:nvSpPr>
          <p:cNvPr id="47109" name="Rectangle 3"/>
          <p:cNvSpPr>
            <a:spLocks noChangeArrowheads="1"/>
          </p:cNvSpPr>
          <p:nvPr/>
        </p:nvSpPr>
        <p:spPr bwMode="auto">
          <a:xfrm>
            <a:off x="635000" y="1524000"/>
            <a:ext cx="3479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0" fontAlgn="auto" hangingPunct="0">
              <a:lnSpc>
                <a:spcPct val="105000"/>
              </a:lnSpc>
              <a:spcBef>
                <a:spcPct val="60000"/>
              </a:spcBef>
              <a:spcAft>
                <a:spcPts val="0"/>
              </a:spcAft>
              <a:buFontTx/>
              <a:buChar char="•"/>
            </a:pPr>
            <a:r>
              <a:rPr lang="en-US" sz="1600" dirty="0" smtClean="0">
                <a:solidFill>
                  <a:prstClr val="black"/>
                </a:solidFill>
                <a:latin typeface="Calibri"/>
              </a:rPr>
              <a:t>TOD </a:t>
            </a:r>
            <a:r>
              <a:rPr lang="en-US" sz="1600" dirty="0">
                <a:solidFill>
                  <a:prstClr val="black"/>
                </a:solidFill>
                <a:latin typeface="Calibri"/>
              </a:rPr>
              <a:t>doesn’t mean “no cars”.  Even with high transit utilization, many people will come and go by automobile and need a place to park.  </a:t>
            </a:r>
          </a:p>
          <a:p>
            <a:pPr marL="342900" indent="-342900" eaLnBrk="0" fontAlgn="auto" hangingPunct="0">
              <a:lnSpc>
                <a:spcPct val="105000"/>
              </a:lnSpc>
              <a:spcBef>
                <a:spcPct val="60000"/>
              </a:spcBef>
              <a:spcAft>
                <a:spcPts val="0"/>
              </a:spcAft>
              <a:buFontTx/>
              <a:buChar char="•"/>
            </a:pPr>
            <a:r>
              <a:rPr lang="en-US" sz="1600" dirty="0">
                <a:solidFill>
                  <a:prstClr val="black"/>
                </a:solidFill>
                <a:latin typeface="Calibri"/>
              </a:rPr>
              <a:t>A defining characteristic of TOD: less dedicated parking than similar development in non-transit locations.</a:t>
            </a:r>
          </a:p>
          <a:p>
            <a:pPr marL="342900" indent="-342900" eaLnBrk="0" fontAlgn="auto" hangingPunct="0">
              <a:lnSpc>
                <a:spcPct val="105000"/>
              </a:lnSpc>
              <a:spcBef>
                <a:spcPct val="60000"/>
              </a:spcBef>
              <a:spcAft>
                <a:spcPts val="0"/>
              </a:spcAft>
              <a:buFontTx/>
              <a:buChar char="•"/>
            </a:pPr>
            <a:r>
              <a:rPr lang="en-US" sz="1600" dirty="0">
                <a:solidFill>
                  <a:prstClr val="black"/>
                </a:solidFill>
                <a:latin typeface="Calibri"/>
              </a:rPr>
              <a:t>Parking is shared as much as possible, taking advantage of dove-tailing uses and reducing further the actual number of spaces provided.  </a:t>
            </a:r>
          </a:p>
          <a:p>
            <a:pPr marL="342900" indent="-342900" eaLnBrk="0" fontAlgn="auto" hangingPunct="0">
              <a:lnSpc>
                <a:spcPct val="105000"/>
              </a:lnSpc>
              <a:spcBef>
                <a:spcPct val="60000"/>
              </a:spcBef>
              <a:spcAft>
                <a:spcPts val="0"/>
              </a:spcAft>
              <a:buFontTx/>
              <a:buChar char="•"/>
            </a:pPr>
            <a:r>
              <a:rPr lang="en-US" sz="1600" dirty="0">
                <a:solidFill>
                  <a:prstClr val="black"/>
                </a:solidFill>
                <a:latin typeface="Calibri"/>
              </a:rPr>
              <a:t>The parking that </a:t>
            </a:r>
            <a:r>
              <a:rPr lang="en-US" sz="1600" i="1" dirty="0">
                <a:solidFill>
                  <a:prstClr val="black"/>
                </a:solidFill>
                <a:latin typeface="Calibri"/>
              </a:rPr>
              <a:t>is</a:t>
            </a:r>
            <a:r>
              <a:rPr lang="en-US" sz="1600" dirty="0">
                <a:solidFill>
                  <a:prstClr val="black"/>
                </a:solidFill>
                <a:latin typeface="Calibri"/>
              </a:rPr>
              <a:t> required is designed so as not to dominate the visual or pedestrian environment.</a:t>
            </a:r>
          </a:p>
        </p:txBody>
      </p:sp>
      <p:sp>
        <p:nvSpPr>
          <p:cNvPr id="2" name="Rectangle 1"/>
          <p:cNvSpPr/>
          <p:nvPr/>
        </p:nvSpPr>
        <p:spPr>
          <a:xfrm>
            <a:off x="457200" y="1066800"/>
            <a:ext cx="2844561" cy="369332"/>
          </a:xfrm>
          <a:prstGeom prst="rect">
            <a:avLst/>
          </a:prstGeom>
        </p:spPr>
        <p:txBody>
          <a:bodyPr wrap="none">
            <a:spAutoFit/>
          </a:bodyPr>
          <a:lstStyle/>
          <a:p>
            <a:pPr marL="342900" indent="-342900" eaLnBrk="0" fontAlgn="auto" hangingPunct="0">
              <a:spcBef>
                <a:spcPct val="20000"/>
              </a:spcBef>
              <a:spcAft>
                <a:spcPts val="0"/>
              </a:spcAft>
            </a:pPr>
            <a:r>
              <a:rPr lang="en-US" b="1" i="1" dirty="0" smtClean="0">
                <a:solidFill>
                  <a:prstClr val="black"/>
                </a:solidFill>
                <a:latin typeface="Calibri"/>
              </a:rPr>
              <a:t>A new approach to parking.</a:t>
            </a:r>
            <a:endParaRPr lang="en-US" b="1" i="1" dirty="0">
              <a:solidFill>
                <a:prstClr val="black"/>
              </a:solidFill>
              <a:latin typeface="Calibri"/>
            </a:endParaRPr>
          </a:p>
        </p:txBody>
      </p:sp>
      <p:pic>
        <p:nvPicPr>
          <p:cNvPr id="5" name="Picture 3" descr="\\usorl3nas001\pdd_prod\Pictures\Media and Graphics\Photos and Images\Comparables (Places)\Parking Garages\Green-screen.JPG"/>
          <p:cNvPicPr>
            <a:picLocks noChangeAspect="1" noChangeArrowheads="1"/>
          </p:cNvPicPr>
          <p:nvPr/>
        </p:nvPicPr>
        <p:blipFill>
          <a:blip r:embed="rId2" cstate="print"/>
          <a:srcRect l="34091" r="5909"/>
          <a:stretch>
            <a:fillRect/>
          </a:stretch>
        </p:blipFill>
        <p:spPr bwMode="auto">
          <a:xfrm>
            <a:off x="4724400" y="1466850"/>
            <a:ext cx="3886200" cy="4857750"/>
          </a:xfrm>
          <a:prstGeom prst="rect">
            <a:avLst/>
          </a:prstGeom>
          <a:noFill/>
        </p:spPr>
      </p:pic>
    </p:spTree>
    <p:extLst>
      <p:ext uri="{BB962C8B-B14F-4D97-AF65-F5344CB8AC3E}">
        <p14:creationId xmlns:p14="http://schemas.microsoft.com/office/powerpoint/2010/main" xmlns="" val="21447962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MPZ7436"/>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45720" y="660400"/>
            <a:ext cx="9144000" cy="6121400"/>
          </a:xfrm>
          <a:prstGeom prst="rect">
            <a:avLst/>
          </a:prstGeom>
          <a:noFill/>
          <a:ln>
            <a:noFill/>
          </a:ln>
        </p:spPr>
      </p:pic>
      <p:sp>
        <p:nvSpPr>
          <p:cNvPr id="3" name="Rectangle 2"/>
          <p:cNvSpPr/>
          <p:nvPr/>
        </p:nvSpPr>
        <p:spPr>
          <a:xfrm>
            <a:off x="45720" y="76200"/>
            <a:ext cx="2844561" cy="369332"/>
          </a:xfrm>
          <a:prstGeom prst="rect">
            <a:avLst/>
          </a:prstGeom>
        </p:spPr>
        <p:txBody>
          <a:bodyPr wrap="none">
            <a:spAutoFit/>
          </a:bodyPr>
          <a:lstStyle/>
          <a:p>
            <a:pPr marL="342900" indent="-342900" eaLnBrk="0" fontAlgn="auto" hangingPunct="0">
              <a:spcBef>
                <a:spcPct val="20000"/>
              </a:spcBef>
              <a:spcAft>
                <a:spcPts val="0"/>
              </a:spcAft>
            </a:pPr>
            <a:r>
              <a:rPr lang="en-US" b="1" i="1" dirty="0" smtClean="0">
                <a:solidFill>
                  <a:prstClr val="black"/>
                </a:solidFill>
                <a:latin typeface="Calibri"/>
              </a:rPr>
              <a:t>A new approach to parking.</a:t>
            </a:r>
            <a:endParaRPr lang="en-US" b="1" i="1" dirty="0">
              <a:solidFill>
                <a:prstClr val="black"/>
              </a:solidFill>
              <a:latin typeface="Calibri"/>
            </a:endParaRPr>
          </a:p>
        </p:txBody>
      </p:sp>
    </p:spTree>
    <p:extLst>
      <p:ext uri="{BB962C8B-B14F-4D97-AF65-F5344CB8AC3E}">
        <p14:creationId xmlns:p14="http://schemas.microsoft.com/office/powerpoint/2010/main" xmlns="" val="302545016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MPZ7328"/>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0" y="368300"/>
            <a:ext cx="9144000" cy="6121400"/>
          </a:xfrm>
          <a:prstGeom prst="rect">
            <a:avLst/>
          </a:prstGeom>
          <a:noFill/>
          <a:ln>
            <a:noFill/>
          </a:ln>
        </p:spPr>
      </p:pic>
      <p:sp>
        <p:nvSpPr>
          <p:cNvPr id="3" name="Rectangle 2"/>
          <p:cNvSpPr/>
          <p:nvPr/>
        </p:nvSpPr>
        <p:spPr>
          <a:xfrm>
            <a:off x="152400" y="0"/>
            <a:ext cx="2844561" cy="369332"/>
          </a:xfrm>
          <a:prstGeom prst="rect">
            <a:avLst/>
          </a:prstGeom>
        </p:spPr>
        <p:txBody>
          <a:bodyPr wrap="none">
            <a:spAutoFit/>
          </a:bodyPr>
          <a:lstStyle/>
          <a:p>
            <a:pPr marL="342900" indent="-342900" eaLnBrk="0" fontAlgn="auto" hangingPunct="0">
              <a:spcBef>
                <a:spcPct val="20000"/>
              </a:spcBef>
              <a:spcAft>
                <a:spcPts val="0"/>
              </a:spcAft>
            </a:pPr>
            <a:r>
              <a:rPr lang="en-US" b="1" i="1" dirty="0" smtClean="0">
                <a:solidFill>
                  <a:prstClr val="black"/>
                </a:solidFill>
                <a:latin typeface="Calibri"/>
              </a:rPr>
              <a:t>A new approach to parking.</a:t>
            </a:r>
            <a:endParaRPr lang="en-US" b="1" i="1" dirty="0">
              <a:solidFill>
                <a:prstClr val="black"/>
              </a:solidFill>
              <a:latin typeface="Calibri"/>
            </a:endParaRPr>
          </a:p>
        </p:txBody>
      </p:sp>
    </p:spTree>
    <p:extLst>
      <p:ext uri="{BB962C8B-B14F-4D97-AF65-F5344CB8AC3E}">
        <p14:creationId xmlns:p14="http://schemas.microsoft.com/office/powerpoint/2010/main" xmlns="" val="21319705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p:cNvPicPr>
          <p:nvPr/>
        </p:nvPicPr>
        <p:blipFill>
          <a:blip r:embed="rId3" cstate="print"/>
          <a:srcRect l="12740" t="15102" b="9286"/>
          <a:stretch>
            <a:fillRect/>
          </a:stretch>
        </p:blipFill>
        <p:spPr bwMode="auto">
          <a:xfrm>
            <a:off x="381000" y="4197350"/>
            <a:ext cx="2433638" cy="1889125"/>
          </a:xfrm>
          <a:prstGeom prst="rect">
            <a:avLst/>
          </a:prstGeom>
          <a:noFill/>
          <a:ln w="9525">
            <a:noFill/>
            <a:miter lim="800000"/>
            <a:headEnd/>
            <a:tailEnd/>
          </a:ln>
        </p:spPr>
      </p:pic>
      <p:sp>
        <p:nvSpPr>
          <p:cNvPr id="2" name="Title 1"/>
          <p:cNvSpPr>
            <a:spLocks noGrp="1"/>
          </p:cNvSpPr>
          <p:nvPr>
            <p:ph type="ctrTitle"/>
          </p:nvPr>
        </p:nvSpPr>
        <p:spPr>
          <a:xfrm>
            <a:off x="304800" y="1981200"/>
            <a:ext cx="8534400" cy="1497013"/>
          </a:xfrm>
        </p:spPr>
        <p:txBody>
          <a:bodyPr/>
          <a:lstStyle/>
          <a:p>
            <a:pPr algn="ctr" eaLnBrk="1" fontAlgn="auto" hangingPunct="1">
              <a:spcAft>
                <a:spcPts val="0"/>
              </a:spcAft>
              <a:defRPr/>
            </a:pPr>
            <a:r>
              <a:rPr lang="en-US" sz="4400" dirty="0" smtClean="0">
                <a:solidFill>
                  <a:srgbClr val="FF8633"/>
                </a:solidFill>
              </a:rPr>
              <a:t>PEACH</a:t>
            </a:r>
            <a:r>
              <a:rPr lang="en-US" sz="4400" dirty="0" smtClean="0">
                <a:solidFill>
                  <a:schemeClr val="accent5">
                    <a:lumMod val="75000"/>
                  </a:schemeClr>
                </a:solidFill>
              </a:rPr>
              <a:t> </a:t>
            </a:r>
            <a:r>
              <a:rPr lang="en-US" sz="4400" dirty="0" smtClean="0">
                <a:solidFill>
                  <a:schemeClr val="accent5">
                    <a:lumMod val="50000"/>
                  </a:schemeClr>
                </a:solidFill>
              </a:rPr>
              <a:t>Roads Overview</a:t>
            </a:r>
            <a:endParaRPr lang="en-US" sz="4400" dirty="0">
              <a:solidFill>
                <a:schemeClr val="accent5">
                  <a:lumMod val="50000"/>
                </a:schemeClr>
              </a:solidFill>
            </a:endParaRPr>
          </a:p>
        </p:txBody>
      </p:sp>
      <p:sp>
        <p:nvSpPr>
          <p:cNvPr id="15363" name="TextBox 5"/>
          <p:cNvSpPr txBox="1">
            <a:spLocks noChangeArrowheads="1"/>
          </p:cNvSpPr>
          <p:nvPr/>
        </p:nvSpPr>
        <p:spPr bwMode="auto">
          <a:xfrm>
            <a:off x="2838450" y="4495800"/>
            <a:ext cx="4191000" cy="641350"/>
          </a:xfrm>
          <a:prstGeom prst="rect">
            <a:avLst/>
          </a:prstGeom>
          <a:noFill/>
          <a:ln w="9525">
            <a:noFill/>
            <a:miter lim="800000"/>
            <a:headEnd/>
            <a:tailEnd/>
          </a:ln>
        </p:spPr>
        <p:txBody>
          <a:bodyPr>
            <a:spAutoFit/>
          </a:bodyPr>
          <a:lstStyle/>
          <a:p>
            <a:r>
              <a:rPr lang="en-US" dirty="0" smtClean="0">
                <a:solidFill>
                  <a:srgbClr val="695008"/>
                </a:solidFill>
                <a:latin typeface="Tw Cen MT" pitchFamily="34" charset="0"/>
              </a:rPr>
              <a:t>Cobb County Department </a:t>
            </a:r>
            <a:r>
              <a:rPr lang="en-US" dirty="0">
                <a:solidFill>
                  <a:srgbClr val="695008"/>
                </a:solidFill>
                <a:latin typeface="Tw Cen MT" pitchFamily="34" charset="0"/>
              </a:rPr>
              <a:t>of Transportation</a:t>
            </a:r>
          </a:p>
          <a:p>
            <a:r>
              <a:rPr lang="en-US" dirty="0">
                <a:solidFill>
                  <a:srgbClr val="ECA71C"/>
                </a:solidFill>
                <a:latin typeface="Tw Cen MT" pitchFamily="34" charset="0"/>
              </a:rPr>
              <a:t>Jane Stricklin, P.E. , PEACH Roads Manager</a:t>
            </a:r>
          </a:p>
        </p:txBody>
      </p:sp>
      <p:cxnSp>
        <p:nvCxnSpPr>
          <p:cNvPr id="11" name="Straight Connector 10"/>
          <p:cNvCxnSpPr/>
          <p:nvPr/>
        </p:nvCxnSpPr>
        <p:spPr>
          <a:xfrm>
            <a:off x="2814638" y="5141913"/>
            <a:ext cx="5110162" cy="7937"/>
          </a:xfrm>
          <a:prstGeom prst="line">
            <a:avLst/>
          </a:prstGeom>
          <a:ln/>
          <a:effectLst>
            <a:outerShdw blurRad="50800" dist="38100" algn="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pic>
        <p:nvPicPr>
          <p:cNvPr id="17" name="Picture 16"/>
          <p:cNvPicPr>
            <a:picLocks noChangeAspect="1"/>
          </p:cNvPicPr>
          <p:nvPr/>
        </p:nvPicPr>
        <p:blipFill>
          <a:blip r:embed="rId4" cstate="print"/>
          <a:stretch>
            <a:fillRect/>
          </a:stretch>
        </p:blipFill>
        <p:spPr>
          <a:xfrm>
            <a:off x="588264" y="609600"/>
            <a:ext cx="2535936" cy="1981200"/>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2838450" y="5334000"/>
            <a:ext cx="4191000" cy="369332"/>
          </a:xfrm>
          <a:prstGeom prst="rect">
            <a:avLst/>
          </a:prstGeom>
          <a:noFill/>
        </p:spPr>
        <p:txBody>
          <a:bodyPr>
            <a:spAutoFit/>
          </a:bodyPr>
          <a:lstStyle/>
          <a:p>
            <a:pPr fontAlgn="auto">
              <a:spcBef>
                <a:spcPts val="0"/>
              </a:spcBef>
              <a:spcAft>
                <a:spcPts val="0"/>
              </a:spcAft>
              <a:defRPr/>
            </a:pPr>
            <a:r>
              <a:rPr lang="en-US" dirty="0" smtClean="0">
                <a:solidFill>
                  <a:srgbClr val="FBEEC9">
                    <a:lumMod val="25000"/>
                  </a:srgbClr>
                </a:solidFill>
                <a:latin typeface="Tw Cen MT" pitchFamily="34" charset="0"/>
              </a:rPr>
              <a:t>September 27, 2012</a:t>
            </a:r>
            <a:endParaRPr lang="en-US" dirty="0">
              <a:solidFill>
                <a:srgbClr val="FBEEC9">
                  <a:lumMod val="25000"/>
                </a:srgbClr>
              </a:solidFill>
              <a:latin typeface="Tw Cen MT" pitchFamily="34" charset="0"/>
            </a:endParaRP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xmlns="" val="0"/>
              </a:ext>
            </a:extLst>
          </a:blip>
          <a:srcRect l="30407" b="6570"/>
          <a:stretch/>
        </p:blipFill>
        <p:spPr>
          <a:xfrm>
            <a:off x="3244865" y="632430"/>
            <a:ext cx="2611461" cy="1972109"/>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xmlns="" val="0"/>
              </a:ext>
            </a:extLst>
          </a:blip>
          <a:srcRect l="13941" t="37907" r="2372" b="11511"/>
          <a:stretch/>
        </p:blipFill>
        <p:spPr>
          <a:xfrm>
            <a:off x="5982264" y="608734"/>
            <a:ext cx="2552136" cy="199580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birth of Euclid"/>
          <p:cNvPicPr>
            <a:picLocks noGrp="1" noChangeAspect="1"/>
          </p:cNvPicPr>
          <p:nvPr isPhoto="1"/>
        </p:nvPicPr>
        <p:blipFill>
          <a:blip r:embed="rId2" cstate="print">
            <a:lum/>
            <a:extLst>
              <a:ext uri="{28A0092B-C50C-407E-A947-70E740481C1C}">
                <a14:useLocalDpi xmlns:a14="http://schemas.microsoft.com/office/drawing/2010/main" xmlns="" val="0"/>
              </a:ext>
            </a:extLst>
          </a:blip>
          <a:stretch>
            <a:fillRect/>
          </a:stretch>
        </p:blipFill>
        <p:spPr>
          <a:xfrm>
            <a:off x="1951038" y="0"/>
            <a:ext cx="5241925" cy="6858000"/>
          </a:xfrm>
          <a:prstGeom prst="rect">
            <a:avLst/>
          </a:prstGeom>
          <a:noFill/>
          <a:ln>
            <a:noFill/>
          </a:ln>
        </p:spPr>
      </p:pic>
    </p:spTree>
    <p:extLst>
      <p:ext uri="{BB962C8B-B14F-4D97-AF65-F5344CB8AC3E}">
        <p14:creationId xmlns:p14="http://schemas.microsoft.com/office/powerpoint/2010/main" xmlns="" val="18001924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009650"/>
            <a:ext cx="3962400" cy="2691506"/>
          </a:xfrm>
          <a:prstGeom prst="rect">
            <a:avLst/>
          </a:prstGeom>
        </p:spPr>
        <p:txBody>
          <a:bodyPr wrap="square">
            <a:spAutoFit/>
          </a:bodyPr>
          <a:lstStyle/>
          <a:p>
            <a:pPr eaLnBrk="0" fontAlgn="auto" hangingPunct="0">
              <a:spcBef>
                <a:spcPts val="0"/>
              </a:spcBef>
              <a:spcAft>
                <a:spcPts val="0"/>
              </a:spcAft>
              <a:buFont typeface="Wingdings" pitchFamily="2" charset="2"/>
              <a:buNone/>
            </a:pPr>
            <a:r>
              <a:rPr lang="en-US" sz="2400" b="1" dirty="0" smtClean="0">
                <a:solidFill>
                  <a:prstClr val="black"/>
                </a:solidFill>
                <a:latin typeface="Calibri"/>
              </a:rPr>
              <a:t>Unlocks Smart Growth by:</a:t>
            </a:r>
            <a:endParaRPr lang="en-US" sz="2400" dirty="0" smtClean="0">
              <a:solidFill>
                <a:prstClr val="black"/>
              </a:solidFill>
              <a:latin typeface="Calibri"/>
            </a:endParaRPr>
          </a:p>
          <a:p>
            <a:pPr marL="685800" lvl="1" indent="-228600" eaLnBrk="0" fontAlgn="auto" hangingPunct="0">
              <a:spcBef>
                <a:spcPct val="85000"/>
              </a:spcBef>
              <a:spcAft>
                <a:spcPts val="0"/>
              </a:spcAft>
              <a:buFontTx/>
              <a:buChar char="•"/>
            </a:pPr>
            <a:r>
              <a:rPr lang="en-US" dirty="0" smtClean="0">
                <a:solidFill>
                  <a:prstClr val="black"/>
                </a:solidFill>
                <a:latin typeface="Calibri"/>
              </a:rPr>
              <a:t>sparking </a:t>
            </a:r>
            <a:r>
              <a:rPr lang="en-US" dirty="0">
                <a:solidFill>
                  <a:prstClr val="black"/>
                </a:solidFill>
                <a:latin typeface="Calibri"/>
              </a:rPr>
              <a:t>economic development and revitalization </a:t>
            </a:r>
          </a:p>
          <a:p>
            <a:pPr marL="685800" lvl="1" indent="-228600" eaLnBrk="0" fontAlgn="auto" hangingPunct="0">
              <a:spcBef>
                <a:spcPct val="60000"/>
              </a:spcBef>
              <a:spcAft>
                <a:spcPts val="0"/>
              </a:spcAft>
              <a:buFontTx/>
              <a:buChar char="•"/>
            </a:pPr>
            <a:r>
              <a:rPr lang="en-US" dirty="0">
                <a:solidFill>
                  <a:prstClr val="black"/>
                </a:solidFill>
                <a:latin typeface="Calibri"/>
              </a:rPr>
              <a:t>improving station area land values</a:t>
            </a:r>
          </a:p>
          <a:p>
            <a:pPr marL="685800" lvl="1" indent="-228600" eaLnBrk="0" fontAlgn="auto" hangingPunct="0">
              <a:spcBef>
                <a:spcPct val="60000"/>
              </a:spcBef>
              <a:spcAft>
                <a:spcPts val="0"/>
              </a:spcAft>
              <a:buFontTx/>
              <a:buChar char="•"/>
            </a:pPr>
            <a:r>
              <a:rPr lang="en-US" dirty="0">
                <a:solidFill>
                  <a:prstClr val="black"/>
                </a:solidFill>
                <a:latin typeface="Calibri"/>
              </a:rPr>
              <a:t>increasing housing options and affordability </a:t>
            </a:r>
          </a:p>
        </p:txBody>
      </p:sp>
      <p:sp>
        <p:nvSpPr>
          <p:cNvPr id="21508" name="Rectangle 4"/>
          <p:cNvSpPr>
            <a:spLocks noChangeArrowheads="1"/>
          </p:cNvSpPr>
          <p:nvPr/>
        </p:nvSpPr>
        <p:spPr bwMode="auto">
          <a:xfrm>
            <a:off x="295275" y="28575"/>
            <a:ext cx="85407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fontAlgn="auto" hangingPunct="0">
              <a:spcBef>
                <a:spcPts val="0"/>
              </a:spcBef>
              <a:spcAft>
                <a:spcPts val="0"/>
              </a:spcAft>
            </a:pPr>
            <a:r>
              <a:rPr lang="en-US" sz="3200" b="1" u="sng" dirty="0" smtClean="0">
                <a:solidFill>
                  <a:srgbClr val="1F497D"/>
                </a:solidFill>
                <a:latin typeface="Calibri"/>
              </a:rPr>
              <a:t>TOD the Key to Smart Growth</a:t>
            </a:r>
            <a:endParaRPr lang="en-US" sz="3200" b="1" u="sng" dirty="0">
              <a:solidFill>
                <a:srgbClr val="1F497D"/>
              </a:solidFill>
              <a:latin typeface="Calibri"/>
            </a:endParaRPr>
          </a:p>
        </p:txBody>
      </p:sp>
      <p:pic>
        <p:nvPicPr>
          <p:cNvPr id="5" name="Picture 5" descr="\\usorl3nas001\pdd_prod\Pictures\Media and Graphics\Photos and Images\AECOM Professional Photos\AECOM Professional - Baldwin Park\Baldwin Park - Best\Baldwin_Park_201004_115.jpg"/>
          <p:cNvPicPr>
            <a:picLocks noChangeAspect="1" noChangeArrowheads="1"/>
          </p:cNvPicPr>
          <p:nvPr/>
        </p:nvPicPr>
        <p:blipFill>
          <a:blip r:embed="rId2" cstate="print"/>
          <a:srcRect l="26669" r="14277"/>
          <a:stretch>
            <a:fillRect/>
          </a:stretch>
        </p:blipFill>
        <p:spPr bwMode="auto">
          <a:xfrm>
            <a:off x="2362200" y="4191000"/>
            <a:ext cx="2057400" cy="2667000"/>
          </a:xfrm>
          <a:prstGeom prst="rect">
            <a:avLst/>
          </a:prstGeom>
          <a:noFill/>
        </p:spPr>
      </p:pic>
      <p:pic>
        <p:nvPicPr>
          <p:cNvPr id="6" name="Picture 3" descr="\\usorl3nas001\pdd_prod\Pictures\Media and Graphics\Photos and Images\Comparables (Places)\Parking Garages\Parking garage - WP.jpg"/>
          <p:cNvPicPr>
            <a:picLocks noChangeAspect="1" noChangeArrowheads="1"/>
          </p:cNvPicPr>
          <p:nvPr/>
        </p:nvPicPr>
        <p:blipFill>
          <a:blip r:embed="rId3" cstate="print"/>
          <a:srcRect l="38474" r="11536" b="24359"/>
          <a:stretch>
            <a:fillRect/>
          </a:stretch>
        </p:blipFill>
        <p:spPr bwMode="auto">
          <a:xfrm>
            <a:off x="7086600" y="4191000"/>
            <a:ext cx="2057400" cy="2667000"/>
          </a:xfrm>
          <a:prstGeom prst="rect">
            <a:avLst/>
          </a:prstGeom>
          <a:noFill/>
        </p:spPr>
      </p:pic>
      <p:pic>
        <p:nvPicPr>
          <p:cNvPr id="7" name="Picture 4" descr="\\usorl3nas001\pdd_prod\Pictures\Media and Graphics\Photos and Images\Typologies\Transit\Denver0005.jpg"/>
          <p:cNvPicPr>
            <a:picLocks noChangeAspect="1" noChangeArrowheads="1"/>
          </p:cNvPicPr>
          <p:nvPr/>
        </p:nvPicPr>
        <p:blipFill>
          <a:blip r:embed="rId4" cstate="print"/>
          <a:srcRect l="20000" t="11111" r="28334" b="11111"/>
          <a:stretch>
            <a:fillRect/>
          </a:stretch>
        </p:blipFill>
        <p:spPr bwMode="auto">
          <a:xfrm>
            <a:off x="4724400" y="4191000"/>
            <a:ext cx="2057400" cy="2667000"/>
          </a:xfrm>
          <a:prstGeom prst="rect">
            <a:avLst/>
          </a:prstGeom>
          <a:noFill/>
        </p:spPr>
      </p:pic>
      <p:pic>
        <p:nvPicPr>
          <p:cNvPr id="8" name="Picture 7" descr="C:\Users\weberae\Desktop\MARTA\Adelee's Presentation\1348077337\MedResDownload_Atlantic Station-016.jpg"/>
          <p:cNvPicPr>
            <a:picLocks noChangeAspect="1" noChangeArrowheads="1"/>
          </p:cNvPicPr>
          <p:nvPr/>
        </p:nvPicPr>
        <p:blipFill>
          <a:blip r:embed="rId5" cstate="print"/>
          <a:srcRect l="19183" r="9995"/>
          <a:stretch>
            <a:fillRect/>
          </a:stretch>
        </p:blipFill>
        <p:spPr bwMode="auto">
          <a:xfrm>
            <a:off x="0" y="4191000"/>
            <a:ext cx="2057400" cy="2667000"/>
          </a:xfrm>
          <a:prstGeom prst="rect">
            <a:avLst/>
          </a:prstGeom>
          <a:noFill/>
        </p:spPr>
      </p:pic>
      <p:sp>
        <p:nvSpPr>
          <p:cNvPr id="2" name="Rectangle 1"/>
          <p:cNvSpPr/>
          <p:nvPr/>
        </p:nvSpPr>
        <p:spPr>
          <a:xfrm>
            <a:off x="4624137" y="1676400"/>
            <a:ext cx="3910263" cy="1975926"/>
          </a:xfrm>
          <a:prstGeom prst="rect">
            <a:avLst/>
          </a:prstGeom>
        </p:spPr>
        <p:txBody>
          <a:bodyPr wrap="square">
            <a:spAutoFit/>
          </a:bodyPr>
          <a:lstStyle/>
          <a:p>
            <a:pPr marL="685800" lvl="1" indent="-228600" eaLnBrk="0" fontAlgn="auto" hangingPunct="0">
              <a:spcBef>
                <a:spcPct val="60000"/>
              </a:spcBef>
              <a:spcAft>
                <a:spcPts val="0"/>
              </a:spcAft>
              <a:buFontTx/>
              <a:buChar char="•"/>
            </a:pPr>
            <a:r>
              <a:rPr lang="en-US" dirty="0" smtClean="0">
                <a:solidFill>
                  <a:prstClr val="black"/>
                </a:solidFill>
                <a:latin typeface="Calibri"/>
              </a:rPr>
              <a:t>preserving open space </a:t>
            </a:r>
          </a:p>
          <a:p>
            <a:pPr marL="685800" lvl="1" indent="-228600" eaLnBrk="0" fontAlgn="auto" hangingPunct="0">
              <a:spcBef>
                <a:spcPct val="60000"/>
              </a:spcBef>
              <a:spcAft>
                <a:spcPts val="0"/>
              </a:spcAft>
              <a:buFontTx/>
              <a:buChar char="•"/>
            </a:pPr>
            <a:r>
              <a:rPr lang="en-US" dirty="0" smtClean="0">
                <a:solidFill>
                  <a:prstClr val="black"/>
                </a:solidFill>
                <a:latin typeface="Calibri"/>
              </a:rPr>
              <a:t>improving air and water quality </a:t>
            </a:r>
          </a:p>
          <a:p>
            <a:pPr marL="685800" lvl="1" indent="-228600" eaLnBrk="0" fontAlgn="auto" hangingPunct="0">
              <a:spcBef>
                <a:spcPct val="60000"/>
              </a:spcBef>
              <a:spcAft>
                <a:spcPts val="0"/>
              </a:spcAft>
              <a:buFontTx/>
              <a:buChar char="•"/>
            </a:pPr>
            <a:r>
              <a:rPr lang="en-US" dirty="0" smtClean="0">
                <a:solidFill>
                  <a:prstClr val="black"/>
                </a:solidFill>
                <a:latin typeface="Calibri"/>
              </a:rPr>
              <a:t>reducing the cost of infrastructure  </a:t>
            </a:r>
          </a:p>
          <a:p>
            <a:pPr marL="685800" lvl="1" indent="-228600" eaLnBrk="0" fontAlgn="auto" hangingPunct="0">
              <a:spcBef>
                <a:spcPct val="60000"/>
              </a:spcBef>
              <a:spcAft>
                <a:spcPts val="0"/>
              </a:spcAft>
              <a:buFontTx/>
              <a:buChar char="•"/>
            </a:pPr>
            <a:r>
              <a:rPr lang="en-US" dirty="0" smtClean="0">
                <a:solidFill>
                  <a:prstClr val="black"/>
                </a:solidFill>
                <a:latin typeface="Calibri"/>
              </a:rPr>
              <a:t>reducing traffic congestion</a:t>
            </a:r>
            <a:endParaRPr lang="en-US" dirty="0">
              <a:solidFill>
                <a:prstClr val="black"/>
              </a:solidFill>
              <a:latin typeface="Calibri"/>
            </a:endParaRPr>
          </a:p>
        </p:txBody>
      </p:sp>
    </p:spTree>
    <p:extLst>
      <p:ext uri="{BB962C8B-B14F-4D97-AF65-F5344CB8AC3E}">
        <p14:creationId xmlns:p14="http://schemas.microsoft.com/office/powerpoint/2010/main" xmlns="" val="358095290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5275" y="1676400"/>
            <a:ext cx="3962400" cy="2123658"/>
          </a:xfrm>
          <a:prstGeom prst="rect">
            <a:avLst/>
          </a:prstGeom>
        </p:spPr>
        <p:txBody>
          <a:bodyPr wrap="square">
            <a:spAutoFit/>
          </a:bodyPr>
          <a:lstStyle/>
          <a:p>
            <a:pPr eaLnBrk="0" fontAlgn="auto" hangingPunct="0">
              <a:spcBef>
                <a:spcPts val="0"/>
              </a:spcBef>
              <a:spcAft>
                <a:spcPts val="0"/>
              </a:spcAft>
              <a:buFont typeface="Wingdings" pitchFamily="2" charset="2"/>
              <a:buNone/>
            </a:pPr>
            <a:r>
              <a:rPr lang="en-US" sz="2000" b="1" dirty="0" smtClean="0">
                <a:solidFill>
                  <a:prstClr val="black"/>
                </a:solidFill>
                <a:latin typeface="Calibri"/>
              </a:rPr>
              <a:t>Katherine Moore, AICP</a:t>
            </a:r>
          </a:p>
          <a:p>
            <a:pPr eaLnBrk="0" fontAlgn="auto" hangingPunct="0">
              <a:spcBef>
                <a:spcPts val="0"/>
              </a:spcBef>
              <a:spcAft>
                <a:spcPts val="0"/>
              </a:spcAft>
              <a:buFont typeface="Wingdings" pitchFamily="2" charset="2"/>
              <a:buNone/>
            </a:pPr>
            <a:r>
              <a:rPr lang="en-US" sz="2000" b="1" dirty="0" smtClean="0">
                <a:solidFill>
                  <a:prstClr val="black"/>
                </a:solidFill>
                <a:latin typeface="Calibri"/>
              </a:rPr>
              <a:t>Sustainable Growth Program</a:t>
            </a:r>
          </a:p>
          <a:p>
            <a:pPr eaLnBrk="0" fontAlgn="auto" hangingPunct="0">
              <a:spcBef>
                <a:spcPts val="0"/>
              </a:spcBef>
              <a:spcAft>
                <a:spcPts val="0"/>
              </a:spcAft>
              <a:buFont typeface="Wingdings" pitchFamily="2" charset="2"/>
              <a:buNone/>
            </a:pPr>
            <a:r>
              <a:rPr lang="en-US" sz="2000" b="1" dirty="0" smtClean="0">
                <a:solidFill>
                  <a:prstClr val="black"/>
                </a:solidFill>
                <a:latin typeface="Calibri"/>
              </a:rPr>
              <a:t>Georgia Conservancy</a:t>
            </a:r>
          </a:p>
          <a:p>
            <a:pPr eaLnBrk="0" fontAlgn="auto" hangingPunct="0">
              <a:spcBef>
                <a:spcPts val="0"/>
              </a:spcBef>
              <a:spcAft>
                <a:spcPts val="0"/>
              </a:spcAft>
              <a:buFont typeface="Wingdings" pitchFamily="2" charset="2"/>
              <a:buNone/>
            </a:pPr>
            <a:r>
              <a:rPr lang="en-US" sz="2000" b="1" dirty="0" smtClean="0">
                <a:solidFill>
                  <a:prstClr val="black"/>
                </a:solidFill>
                <a:latin typeface="Calibri"/>
                <a:hlinkClick r:id="rId2"/>
              </a:rPr>
              <a:t>kmoore@gaconservancy.org</a:t>
            </a:r>
            <a:endParaRPr lang="en-US" sz="2000" b="1" dirty="0" smtClean="0">
              <a:solidFill>
                <a:prstClr val="black"/>
              </a:solidFill>
              <a:latin typeface="Calibri"/>
            </a:endParaRPr>
          </a:p>
          <a:p>
            <a:pPr eaLnBrk="0" fontAlgn="auto" hangingPunct="0">
              <a:spcBef>
                <a:spcPts val="0"/>
              </a:spcBef>
              <a:spcAft>
                <a:spcPts val="0"/>
              </a:spcAft>
              <a:buFont typeface="Wingdings" pitchFamily="2" charset="2"/>
              <a:buNone/>
            </a:pPr>
            <a:r>
              <a:rPr lang="en-US" sz="2000" b="1" dirty="0" smtClean="0">
                <a:solidFill>
                  <a:prstClr val="black"/>
                </a:solidFill>
                <a:latin typeface="Calibri"/>
              </a:rPr>
              <a:t>404-876-2900 x 106</a:t>
            </a:r>
          </a:p>
          <a:p>
            <a:pPr lvl="1" eaLnBrk="0" fontAlgn="auto" hangingPunct="0">
              <a:spcBef>
                <a:spcPct val="60000"/>
              </a:spcBef>
              <a:spcAft>
                <a:spcPts val="0"/>
              </a:spcAft>
            </a:pPr>
            <a:endParaRPr lang="en-US" sz="2000" dirty="0">
              <a:solidFill>
                <a:prstClr val="black"/>
              </a:solidFill>
              <a:latin typeface="Calibri"/>
            </a:endParaRPr>
          </a:p>
        </p:txBody>
      </p:sp>
      <p:sp>
        <p:nvSpPr>
          <p:cNvPr id="21508" name="Rectangle 4"/>
          <p:cNvSpPr>
            <a:spLocks noChangeArrowheads="1"/>
          </p:cNvSpPr>
          <p:nvPr/>
        </p:nvSpPr>
        <p:spPr bwMode="auto">
          <a:xfrm>
            <a:off x="295275" y="381000"/>
            <a:ext cx="85407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fontAlgn="auto" hangingPunct="0">
              <a:spcBef>
                <a:spcPts val="0"/>
              </a:spcBef>
              <a:spcAft>
                <a:spcPts val="0"/>
              </a:spcAft>
            </a:pPr>
            <a:r>
              <a:rPr lang="en-US" sz="3600" b="1" dirty="0" smtClean="0">
                <a:solidFill>
                  <a:srgbClr val="1F497D"/>
                </a:solidFill>
                <a:latin typeface="Calibri"/>
              </a:rPr>
              <a:t>Questions?</a:t>
            </a:r>
            <a:endParaRPr lang="en-US" sz="3600" b="1" dirty="0">
              <a:solidFill>
                <a:srgbClr val="1F497D"/>
              </a:solidFill>
              <a:latin typeface="Calibri"/>
            </a:endParaRPr>
          </a:p>
        </p:txBody>
      </p:sp>
      <p:pic>
        <p:nvPicPr>
          <p:cNvPr id="5" name="Picture 5" descr="\\usorl3nas001\pdd_prod\Pictures\Media and Graphics\Photos and Images\AECOM Professional Photos\AECOM Professional - Baldwin Park\Baldwin Park - Best\Baldwin_Park_201004_115.jpg"/>
          <p:cNvPicPr>
            <a:picLocks noChangeAspect="1" noChangeArrowheads="1"/>
          </p:cNvPicPr>
          <p:nvPr/>
        </p:nvPicPr>
        <p:blipFill>
          <a:blip r:embed="rId3" cstate="print"/>
          <a:srcRect l="26669" r="14277"/>
          <a:stretch>
            <a:fillRect/>
          </a:stretch>
        </p:blipFill>
        <p:spPr bwMode="auto">
          <a:xfrm>
            <a:off x="2362200" y="4191000"/>
            <a:ext cx="2057400" cy="2667000"/>
          </a:xfrm>
          <a:prstGeom prst="rect">
            <a:avLst/>
          </a:prstGeom>
          <a:noFill/>
        </p:spPr>
      </p:pic>
      <p:pic>
        <p:nvPicPr>
          <p:cNvPr id="6" name="Picture 3" descr="\\usorl3nas001\pdd_prod\Pictures\Media and Graphics\Photos and Images\Comparables (Places)\Parking Garages\Parking garage - WP.jpg"/>
          <p:cNvPicPr>
            <a:picLocks noChangeAspect="1" noChangeArrowheads="1"/>
          </p:cNvPicPr>
          <p:nvPr/>
        </p:nvPicPr>
        <p:blipFill>
          <a:blip r:embed="rId4" cstate="print"/>
          <a:srcRect l="38474" r="11536" b="24359"/>
          <a:stretch>
            <a:fillRect/>
          </a:stretch>
        </p:blipFill>
        <p:spPr bwMode="auto">
          <a:xfrm>
            <a:off x="7086600" y="4191000"/>
            <a:ext cx="2057400" cy="2667000"/>
          </a:xfrm>
          <a:prstGeom prst="rect">
            <a:avLst/>
          </a:prstGeom>
          <a:noFill/>
        </p:spPr>
      </p:pic>
      <p:pic>
        <p:nvPicPr>
          <p:cNvPr id="7" name="Picture 4" descr="\\usorl3nas001\pdd_prod\Pictures\Media and Graphics\Photos and Images\Typologies\Transit\Denver0005.jpg"/>
          <p:cNvPicPr>
            <a:picLocks noChangeAspect="1" noChangeArrowheads="1"/>
          </p:cNvPicPr>
          <p:nvPr/>
        </p:nvPicPr>
        <p:blipFill>
          <a:blip r:embed="rId5" cstate="print"/>
          <a:srcRect l="20000" t="11111" r="28334" b="11111"/>
          <a:stretch>
            <a:fillRect/>
          </a:stretch>
        </p:blipFill>
        <p:spPr bwMode="auto">
          <a:xfrm>
            <a:off x="4724400" y="4191000"/>
            <a:ext cx="2057400" cy="2667000"/>
          </a:xfrm>
          <a:prstGeom prst="rect">
            <a:avLst/>
          </a:prstGeom>
          <a:noFill/>
        </p:spPr>
      </p:pic>
      <p:pic>
        <p:nvPicPr>
          <p:cNvPr id="8" name="Picture 7" descr="C:\Users\weberae\Desktop\MARTA\Adelee's Presentation\1348077337\MedResDownload_Atlantic Station-016.jpg"/>
          <p:cNvPicPr>
            <a:picLocks noChangeAspect="1" noChangeArrowheads="1"/>
          </p:cNvPicPr>
          <p:nvPr/>
        </p:nvPicPr>
        <p:blipFill>
          <a:blip r:embed="rId6" cstate="print"/>
          <a:srcRect l="19183" r="9995"/>
          <a:stretch>
            <a:fillRect/>
          </a:stretch>
        </p:blipFill>
        <p:spPr bwMode="auto">
          <a:xfrm>
            <a:off x="0" y="4191000"/>
            <a:ext cx="2057400" cy="2667000"/>
          </a:xfrm>
          <a:prstGeom prst="rect">
            <a:avLst/>
          </a:prstGeom>
          <a:noFill/>
        </p:spPr>
      </p:pic>
      <p:sp>
        <p:nvSpPr>
          <p:cNvPr id="2" name="Rectangle 1"/>
          <p:cNvSpPr/>
          <p:nvPr/>
        </p:nvSpPr>
        <p:spPr>
          <a:xfrm>
            <a:off x="4611437" y="1663700"/>
            <a:ext cx="3910263" cy="1631216"/>
          </a:xfrm>
          <a:prstGeom prst="rect">
            <a:avLst/>
          </a:prstGeom>
        </p:spPr>
        <p:txBody>
          <a:bodyPr wrap="square">
            <a:spAutoFit/>
          </a:bodyPr>
          <a:lstStyle/>
          <a:p>
            <a:pPr lvl="1" eaLnBrk="0" fontAlgn="auto" hangingPunct="0">
              <a:spcBef>
                <a:spcPts val="0"/>
              </a:spcBef>
              <a:spcAft>
                <a:spcPts val="0"/>
              </a:spcAft>
            </a:pPr>
            <a:r>
              <a:rPr lang="en-US" sz="2000" b="1" dirty="0" smtClean="0">
                <a:solidFill>
                  <a:prstClr val="black"/>
                </a:solidFill>
                <a:latin typeface="Calibri"/>
              </a:rPr>
              <a:t>Adelee Le Grand, AICP</a:t>
            </a:r>
          </a:p>
          <a:p>
            <a:pPr lvl="1" eaLnBrk="0" fontAlgn="auto" hangingPunct="0">
              <a:spcBef>
                <a:spcPts val="0"/>
              </a:spcBef>
              <a:spcAft>
                <a:spcPts val="0"/>
              </a:spcAft>
            </a:pPr>
            <a:r>
              <a:rPr lang="en-US" sz="2000" b="1" dirty="0" smtClean="0">
                <a:solidFill>
                  <a:prstClr val="black"/>
                </a:solidFill>
                <a:latin typeface="Calibri"/>
              </a:rPr>
              <a:t>Associate Vice President</a:t>
            </a:r>
          </a:p>
          <a:p>
            <a:pPr lvl="1" eaLnBrk="0" fontAlgn="auto" hangingPunct="0">
              <a:spcBef>
                <a:spcPts val="0"/>
              </a:spcBef>
              <a:spcAft>
                <a:spcPts val="0"/>
              </a:spcAft>
            </a:pPr>
            <a:r>
              <a:rPr lang="en-US" sz="2000" b="1" dirty="0" smtClean="0">
                <a:solidFill>
                  <a:prstClr val="black"/>
                </a:solidFill>
                <a:latin typeface="Calibri"/>
              </a:rPr>
              <a:t>AECOM</a:t>
            </a:r>
          </a:p>
          <a:p>
            <a:pPr lvl="1" eaLnBrk="0" fontAlgn="auto" hangingPunct="0">
              <a:spcBef>
                <a:spcPts val="0"/>
              </a:spcBef>
              <a:spcAft>
                <a:spcPts val="0"/>
              </a:spcAft>
            </a:pPr>
            <a:r>
              <a:rPr lang="en-US" sz="2000" b="1" dirty="0" smtClean="0">
                <a:solidFill>
                  <a:prstClr val="black"/>
                </a:solidFill>
                <a:latin typeface="Calibri"/>
                <a:hlinkClick r:id="rId7"/>
              </a:rPr>
              <a:t>Adelee.legrand@aecom.com</a:t>
            </a:r>
            <a:endParaRPr lang="en-US" sz="2000" b="1" dirty="0" smtClean="0">
              <a:solidFill>
                <a:prstClr val="black"/>
              </a:solidFill>
              <a:latin typeface="Calibri"/>
            </a:endParaRPr>
          </a:p>
          <a:p>
            <a:pPr lvl="1" eaLnBrk="0" fontAlgn="auto" hangingPunct="0">
              <a:spcBef>
                <a:spcPts val="0"/>
              </a:spcBef>
              <a:spcAft>
                <a:spcPts val="0"/>
              </a:spcAft>
            </a:pPr>
            <a:r>
              <a:rPr lang="en-US" sz="2000" b="1" dirty="0" smtClean="0">
                <a:solidFill>
                  <a:prstClr val="black"/>
                </a:solidFill>
                <a:latin typeface="Calibri"/>
              </a:rPr>
              <a:t>404-965-9729</a:t>
            </a:r>
            <a:endParaRPr lang="en-US" sz="2000" b="1" dirty="0">
              <a:solidFill>
                <a:prstClr val="black"/>
              </a:solidFill>
              <a:latin typeface="Calibri"/>
            </a:endParaRPr>
          </a:p>
        </p:txBody>
      </p:sp>
    </p:spTree>
    <p:extLst>
      <p:ext uri="{BB962C8B-B14F-4D97-AF65-F5344CB8AC3E}">
        <p14:creationId xmlns:p14="http://schemas.microsoft.com/office/powerpoint/2010/main" xmlns="" val="152944542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400"/>
          <p:cNvGrpSpPr>
            <a:grpSpLocks/>
          </p:cNvGrpSpPr>
          <p:nvPr/>
        </p:nvGrpSpPr>
        <p:grpSpPr bwMode="auto">
          <a:xfrm>
            <a:off x="1219200" y="474663"/>
            <a:ext cx="6827838" cy="6112950"/>
            <a:chOff x="1267987" y="440816"/>
            <a:chExt cx="6828028" cy="6078188"/>
          </a:xfrm>
        </p:grpSpPr>
        <p:grpSp>
          <p:nvGrpSpPr>
            <p:cNvPr id="39940" name="Group 384"/>
            <p:cNvGrpSpPr>
              <a:grpSpLocks/>
            </p:cNvGrpSpPr>
            <p:nvPr/>
          </p:nvGrpSpPr>
          <p:grpSpPr bwMode="auto">
            <a:xfrm rot="299888">
              <a:off x="4384780" y="3483856"/>
              <a:ext cx="3711235" cy="1881992"/>
              <a:chOff x="4675234" y="3421197"/>
              <a:chExt cx="3711235" cy="1881992"/>
            </a:xfrm>
          </p:grpSpPr>
          <p:cxnSp>
            <p:nvCxnSpPr>
              <p:cNvPr id="379" name="Straight Connector 378"/>
              <p:cNvCxnSpPr/>
              <p:nvPr/>
            </p:nvCxnSpPr>
            <p:spPr bwMode="auto">
              <a:xfrm flipV="1">
                <a:off x="7349547" y="4018696"/>
                <a:ext cx="666769" cy="361929"/>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bwMode="auto">
              <a:xfrm rot="10800000">
                <a:off x="7347183" y="4380220"/>
                <a:ext cx="844573" cy="50797"/>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bwMode="auto">
              <a:xfrm rot="10800000">
                <a:off x="6772600" y="3885036"/>
                <a:ext cx="582629" cy="485747"/>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bwMode="auto">
              <a:xfrm rot="16200000" flipV="1">
                <a:off x="6897706" y="3914648"/>
                <a:ext cx="769894" cy="144466"/>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bwMode="auto">
              <a:xfrm rot="5400000" flipH="1" flipV="1">
                <a:off x="7177284" y="3862721"/>
                <a:ext cx="695285" cy="322271"/>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bwMode="auto">
              <a:xfrm>
                <a:off x="7364044" y="4371237"/>
                <a:ext cx="633430" cy="463523"/>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bwMode="auto">
              <a:xfrm rot="16200000" flipH="1">
                <a:off x="7120477" y="4604950"/>
                <a:ext cx="722271" cy="252419"/>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bwMode="auto">
              <a:xfrm rot="5400000">
                <a:off x="6878751" y="4642867"/>
                <a:ext cx="755607" cy="204794"/>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bwMode="auto">
              <a:xfrm rot="10800000" flipV="1">
                <a:off x="6734126" y="4367983"/>
                <a:ext cx="620729" cy="496859"/>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bwMode="auto">
              <a:xfrm rot="10800000" flipV="1">
                <a:off x="6619152" y="4371753"/>
                <a:ext cx="744558" cy="41273"/>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bwMode="auto">
              <a:xfrm rot="10982794">
                <a:off x="4665724" y="3498265"/>
                <a:ext cx="2722639" cy="798467"/>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sp>
            <p:nvSpPr>
              <p:cNvPr id="290" name="Oval 289"/>
              <p:cNvSpPr/>
              <p:nvPr/>
            </p:nvSpPr>
            <p:spPr bwMode="auto">
              <a:xfrm rot="17334461">
                <a:off x="6408738" y="4205640"/>
                <a:ext cx="387328" cy="38736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91" name="Oval 290"/>
              <p:cNvSpPr/>
              <p:nvPr/>
            </p:nvSpPr>
            <p:spPr bwMode="auto">
              <a:xfrm rot="17334461">
                <a:off x="6542888" y="4674336"/>
                <a:ext cx="387328" cy="385774"/>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92" name="Oval 291"/>
              <p:cNvSpPr/>
              <p:nvPr/>
            </p:nvSpPr>
            <p:spPr bwMode="auto">
              <a:xfrm rot="17334461">
                <a:off x="6952189" y="4916607"/>
                <a:ext cx="387328" cy="38736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93" name="Oval 292"/>
              <p:cNvSpPr/>
              <p:nvPr/>
            </p:nvSpPr>
            <p:spPr bwMode="auto">
              <a:xfrm rot="17334461">
                <a:off x="7412210" y="4892314"/>
                <a:ext cx="387328" cy="38736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94" name="Oval 293"/>
              <p:cNvSpPr/>
              <p:nvPr/>
            </p:nvSpPr>
            <p:spPr bwMode="auto">
              <a:xfrm rot="17334461">
                <a:off x="7803665" y="3819868"/>
                <a:ext cx="388916" cy="38736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95" name="Oval 294"/>
              <p:cNvSpPr/>
              <p:nvPr/>
            </p:nvSpPr>
            <p:spPr bwMode="auto">
              <a:xfrm rot="17334461">
                <a:off x="7472644" y="3487964"/>
                <a:ext cx="387328" cy="38736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96" name="Oval 295"/>
              <p:cNvSpPr/>
              <p:nvPr/>
            </p:nvSpPr>
            <p:spPr bwMode="auto">
              <a:xfrm rot="17334461">
                <a:off x="7017320" y="3419359"/>
                <a:ext cx="388916" cy="388949"/>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97" name="Oval 296"/>
              <p:cNvSpPr/>
              <p:nvPr/>
            </p:nvSpPr>
            <p:spPr bwMode="auto">
              <a:xfrm rot="17334461">
                <a:off x="6601427" y="3675693"/>
                <a:ext cx="387328" cy="38736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98" name="Oval 297"/>
              <p:cNvSpPr/>
              <p:nvPr/>
            </p:nvSpPr>
            <p:spPr bwMode="auto">
              <a:xfrm rot="17334461">
                <a:off x="7069642" y="4099218"/>
                <a:ext cx="539719" cy="528652"/>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b="1" dirty="0">
                  <a:solidFill>
                    <a:prstClr val="black"/>
                  </a:solidFill>
                </a:endParaRPr>
              </a:p>
            </p:txBody>
          </p:sp>
          <p:sp>
            <p:nvSpPr>
              <p:cNvPr id="361" name="Oval 360"/>
              <p:cNvSpPr/>
              <p:nvPr/>
            </p:nvSpPr>
            <p:spPr bwMode="auto">
              <a:xfrm rot="17334461">
                <a:off x="7791965" y="4633560"/>
                <a:ext cx="388916" cy="38736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362" name="Oval 361"/>
              <p:cNvSpPr/>
              <p:nvPr/>
            </p:nvSpPr>
            <p:spPr bwMode="auto">
              <a:xfrm rot="17334461">
                <a:off x="7989117" y="4227513"/>
                <a:ext cx="388916" cy="38736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grpSp>
        <p:grpSp>
          <p:nvGrpSpPr>
            <p:cNvPr id="39941" name="Group 359"/>
            <p:cNvGrpSpPr>
              <a:grpSpLocks/>
            </p:cNvGrpSpPr>
            <p:nvPr/>
          </p:nvGrpSpPr>
          <p:grpSpPr bwMode="auto">
            <a:xfrm rot="897263">
              <a:off x="2781498" y="440816"/>
              <a:ext cx="2246827" cy="3035502"/>
              <a:chOff x="2442438" y="306010"/>
              <a:chExt cx="2246827" cy="3035502"/>
            </a:xfrm>
          </p:grpSpPr>
          <p:cxnSp>
            <p:nvCxnSpPr>
              <p:cNvPr id="3" name="Straight Connector 2"/>
              <p:cNvCxnSpPr/>
              <p:nvPr/>
            </p:nvCxnSpPr>
            <p:spPr bwMode="auto">
              <a:xfrm rot="16200000" flipH="1">
                <a:off x="3010896" y="1403966"/>
                <a:ext cx="614328" cy="79377"/>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bwMode="auto">
              <a:xfrm rot="5400000">
                <a:off x="2828793" y="1195335"/>
                <a:ext cx="514321" cy="388948"/>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bwMode="auto">
              <a:xfrm rot="10800000" flipV="1">
                <a:off x="2637314" y="1133939"/>
                <a:ext cx="641368" cy="138104"/>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bwMode="auto">
              <a:xfrm rot="3101607" flipH="1">
                <a:off x="2716731" y="863115"/>
                <a:ext cx="579404" cy="236544"/>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bwMode="auto">
              <a:xfrm rot="13901607">
                <a:off x="2902636" y="712444"/>
                <a:ext cx="579405" cy="238132"/>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rot="5400000" flipH="1" flipV="1">
                <a:off x="3110998" y="665008"/>
                <a:ext cx="636552" cy="298458"/>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auto">
              <a:xfrm flipV="1">
                <a:off x="3278477" y="831369"/>
                <a:ext cx="625493" cy="304783"/>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auto">
              <a:xfrm>
                <a:off x="3279311" y="1136389"/>
                <a:ext cx="600092" cy="184139"/>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auto">
              <a:xfrm rot="15785419" flipH="1">
                <a:off x="2904835" y="1556711"/>
                <a:ext cx="2293806" cy="1274798"/>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bwMode="auto">
              <a:xfrm rot="8501607">
                <a:off x="3677468" y="1124457"/>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15" name="Oval 14"/>
              <p:cNvSpPr/>
              <p:nvPr/>
            </p:nvSpPr>
            <p:spPr bwMode="auto">
              <a:xfrm rot="8501607">
                <a:off x="3702125" y="644672"/>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16" name="Oval 15"/>
              <p:cNvSpPr/>
              <p:nvPr/>
            </p:nvSpPr>
            <p:spPr bwMode="auto">
              <a:xfrm rot="8501607">
                <a:off x="3388526" y="301019"/>
                <a:ext cx="388948"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17" name="Oval 16"/>
              <p:cNvSpPr/>
              <p:nvPr/>
            </p:nvSpPr>
            <p:spPr bwMode="auto">
              <a:xfrm rot="8501607">
                <a:off x="2909161" y="340504"/>
                <a:ext cx="387361" cy="385740"/>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18" name="Oval 17"/>
              <p:cNvSpPr/>
              <p:nvPr/>
            </p:nvSpPr>
            <p:spPr bwMode="auto">
              <a:xfrm rot="8501607">
                <a:off x="2538984" y="633276"/>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19" name="Oval 18"/>
              <p:cNvSpPr/>
              <p:nvPr/>
            </p:nvSpPr>
            <p:spPr bwMode="auto">
              <a:xfrm rot="8501607">
                <a:off x="2433836" y="1088553"/>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0" name="Oval 19"/>
              <p:cNvSpPr/>
              <p:nvPr/>
            </p:nvSpPr>
            <p:spPr bwMode="auto">
              <a:xfrm rot="8501607">
                <a:off x="2693732" y="1459453"/>
                <a:ext cx="387361" cy="385740"/>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1" name="Oval 20"/>
              <p:cNvSpPr/>
              <p:nvPr/>
            </p:nvSpPr>
            <p:spPr bwMode="auto">
              <a:xfrm rot="8501607">
                <a:off x="3171241" y="1566908"/>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2" name="Oval 21"/>
              <p:cNvSpPr/>
              <p:nvPr/>
            </p:nvSpPr>
            <p:spPr bwMode="auto">
              <a:xfrm rot="8501607">
                <a:off x="3019554" y="881600"/>
                <a:ext cx="538177" cy="528607"/>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b="1" dirty="0">
                  <a:solidFill>
                    <a:prstClr val="black"/>
                  </a:solidFill>
                </a:endParaRPr>
              </a:p>
            </p:txBody>
          </p:sp>
        </p:grpSp>
        <p:grpSp>
          <p:nvGrpSpPr>
            <p:cNvPr id="39942" name="Group 308"/>
            <p:cNvGrpSpPr>
              <a:grpSpLocks/>
            </p:cNvGrpSpPr>
            <p:nvPr/>
          </p:nvGrpSpPr>
          <p:grpSpPr bwMode="auto">
            <a:xfrm rot="143991">
              <a:off x="4589502" y="505042"/>
              <a:ext cx="2137257" cy="2941330"/>
              <a:chOff x="4580022" y="307300"/>
              <a:chExt cx="2137257" cy="2941330"/>
            </a:xfrm>
          </p:grpSpPr>
          <p:cxnSp>
            <p:nvCxnSpPr>
              <p:cNvPr id="205" name="Straight Connector 204"/>
              <p:cNvCxnSpPr/>
              <p:nvPr/>
            </p:nvCxnSpPr>
            <p:spPr bwMode="auto">
              <a:xfrm rot="18545763" flipH="1" flipV="1">
                <a:off x="5332070" y="994655"/>
                <a:ext cx="458761" cy="390536"/>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bwMode="auto">
              <a:xfrm rot="10800000">
                <a:off x="5286665" y="710690"/>
                <a:ext cx="568341" cy="420664"/>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bwMode="auto">
              <a:xfrm rot="16200000" flipV="1">
                <a:off x="5468304" y="746189"/>
                <a:ext cx="665125" cy="104778"/>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bwMode="auto">
              <a:xfrm rot="5400000" flipH="1" flipV="1">
                <a:off x="5827928" y="673077"/>
                <a:ext cx="484159" cy="431812"/>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bwMode="auto">
              <a:xfrm flipV="1">
                <a:off x="5855374" y="1081767"/>
                <a:ext cx="669943" cy="49210"/>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bwMode="auto">
              <a:xfrm>
                <a:off x="5854861" y="1130639"/>
                <a:ext cx="546115" cy="460349"/>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bwMode="auto">
              <a:xfrm rot="16200000" flipH="1">
                <a:off x="5537268" y="1445651"/>
                <a:ext cx="658774" cy="25401"/>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bwMode="auto">
              <a:xfrm rot="5256009">
                <a:off x="4197932" y="1540643"/>
                <a:ext cx="2089030" cy="1325599"/>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sp>
            <p:nvSpPr>
              <p:cNvPr id="215" name="Oval 214"/>
              <p:cNvSpPr/>
              <p:nvPr/>
            </p:nvSpPr>
            <p:spPr bwMode="auto">
              <a:xfrm rot="13145763">
                <a:off x="5685248" y="1595439"/>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16" name="Oval 215"/>
              <p:cNvSpPr/>
              <p:nvPr/>
            </p:nvSpPr>
            <p:spPr bwMode="auto">
              <a:xfrm rot="13145763">
                <a:off x="6174525" y="1365213"/>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17" name="Oval 216"/>
              <p:cNvSpPr/>
              <p:nvPr/>
            </p:nvSpPr>
            <p:spPr bwMode="auto">
              <a:xfrm rot="13145763">
                <a:off x="6329325" y="888440"/>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18" name="Oval 217"/>
              <p:cNvSpPr/>
              <p:nvPr/>
            </p:nvSpPr>
            <p:spPr bwMode="auto">
              <a:xfrm rot="13145763">
                <a:off x="6098034" y="450091"/>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19" name="Oval 218"/>
              <p:cNvSpPr/>
              <p:nvPr/>
            </p:nvSpPr>
            <p:spPr bwMode="auto">
              <a:xfrm rot="13145763">
                <a:off x="5556188" y="297963"/>
                <a:ext cx="390536"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20" name="Oval 219"/>
              <p:cNvSpPr/>
              <p:nvPr/>
            </p:nvSpPr>
            <p:spPr bwMode="auto">
              <a:xfrm rot="13145763">
                <a:off x="5101808" y="526792"/>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21" name="Oval 220"/>
              <p:cNvSpPr/>
              <p:nvPr/>
            </p:nvSpPr>
            <p:spPr bwMode="auto">
              <a:xfrm rot="13145763">
                <a:off x="5022564" y="1062361"/>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22" name="Oval 221"/>
              <p:cNvSpPr/>
              <p:nvPr/>
            </p:nvSpPr>
            <p:spPr bwMode="auto">
              <a:xfrm rot="13145763">
                <a:off x="5577200" y="878730"/>
                <a:ext cx="538177" cy="528607"/>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b="1" dirty="0">
                  <a:solidFill>
                    <a:prstClr val="black"/>
                  </a:solidFill>
                </a:endParaRPr>
              </a:p>
            </p:txBody>
          </p:sp>
        </p:grpSp>
        <p:grpSp>
          <p:nvGrpSpPr>
            <p:cNvPr id="39943" name="Group 336"/>
            <p:cNvGrpSpPr>
              <a:grpSpLocks/>
            </p:cNvGrpSpPr>
            <p:nvPr/>
          </p:nvGrpSpPr>
          <p:grpSpPr bwMode="auto">
            <a:xfrm rot="482682">
              <a:off x="2769055" y="3374800"/>
              <a:ext cx="1744518" cy="2904773"/>
              <a:chOff x="2547781" y="3628611"/>
              <a:chExt cx="1744518" cy="2904773"/>
            </a:xfrm>
          </p:grpSpPr>
          <p:cxnSp>
            <p:nvCxnSpPr>
              <p:cNvPr id="225" name="Straight Connector 224"/>
              <p:cNvCxnSpPr/>
              <p:nvPr/>
            </p:nvCxnSpPr>
            <p:spPr bwMode="auto">
              <a:xfrm rot="16200000" flipH="1">
                <a:off x="3226434" y="5909570"/>
                <a:ext cx="607977" cy="255594"/>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bwMode="auto">
              <a:xfrm rot="5400000">
                <a:off x="2953341" y="5842591"/>
                <a:ext cx="565118" cy="339735"/>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bwMode="auto">
              <a:xfrm rot="10800000" flipV="1">
                <a:off x="2751374" y="5730631"/>
                <a:ext cx="654068" cy="104769"/>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bwMode="auto">
              <a:xfrm rot="4917318" flipH="1" flipV="1">
                <a:off x="2748500" y="4132569"/>
                <a:ext cx="2047758" cy="1039841"/>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sp>
            <p:nvSpPr>
              <p:cNvPr id="234" name="Oval 233"/>
              <p:cNvSpPr/>
              <p:nvPr/>
            </p:nvSpPr>
            <p:spPr bwMode="auto">
              <a:xfrm rot="1659131">
                <a:off x="2547781" y="5633756"/>
                <a:ext cx="387361" cy="38574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36" name="Oval 235"/>
              <p:cNvSpPr/>
              <p:nvPr/>
            </p:nvSpPr>
            <p:spPr bwMode="auto">
              <a:xfrm rot="1659131">
                <a:off x="2886675" y="6090874"/>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39" name="Oval 238"/>
              <p:cNvSpPr/>
              <p:nvPr/>
            </p:nvSpPr>
            <p:spPr bwMode="auto">
              <a:xfrm rot="1659131">
                <a:off x="3460447" y="6146056"/>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grpSp>
        <p:grpSp>
          <p:nvGrpSpPr>
            <p:cNvPr id="39944" name="Group 343"/>
            <p:cNvGrpSpPr>
              <a:grpSpLocks/>
            </p:cNvGrpSpPr>
            <p:nvPr/>
          </p:nvGrpSpPr>
          <p:grpSpPr bwMode="auto">
            <a:xfrm rot="482682">
              <a:off x="4323465" y="3337427"/>
              <a:ext cx="1768956" cy="3181577"/>
              <a:chOff x="4780400" y="3443979"/>
              <a:chExt cx="1768956" cy="3181577"/>
            </a:xfrm>
          </p:grpSpPr>
          <p:cxnSp>
            <p:nvCxnSpPr>
              <p:cNvPr id="244" name="Straight Connector 243"/>
              <p:cNvCxnSpPr/>
              <p:nvPr/>
            </p:nvCxnSpPr>
            <p:spPr bwMode="auto">
              <a:xfrm flipV="1">
                <a:off x="5727160" y="5412996"/>
                <a:ext cx="606442" cy="327006"/>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bwMode="auto">
              <a:xfrm>
                <a:off x="5732617" y="5733939"/>
                <a:ext cx="635018" cy="304782"/>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bwMode="auto">
              <a:xfrm rot="5400000">
                <a:off x="5360920" y="6063122"/>
                <a:ext cx="695285" cy="53976"/>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bwMode="auto">
              <a:xfrm rot="10800000" flipV="1">
                <a:off x="5130162" y="5742496"/>
                <a:ext cx="606442" cy="295258"/>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bwMode="auto">
              <a:xfrm rot="16200000" flipV="1">
                <a:off x="4108518" y="4116440"/>
                <a:ext cx="2304917" cy="960465"/>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sp>
            <p:nvSpPr>
              <p:cNvPr id="253" name="Oval 252"/>
              <p:cNvSpPr/>
              <p:nvPr/>
            </p:nvSpPr>
            <p:spPr bwMode="auto">
              <a:xfrm rot="19996404">
                <a:off x="4926534" y="5828894"/>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54" name="Oval 253"/>
              <p:cNvSpPr/>
              <p:nvPr/>
            </p:nvSpPr>
            <p:spPr bwMode="auto">
              <a:xfrm rot="19996404">
                <a:off x="5468239" y="6236492"/>
                <a:ext cx="387361" cy="38574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57" name="Oval 256"/>
              <p:cNvSpPr/>
              <p:nvPr/>
            </p:nvSpPr>
            <p:spPr bwMode="auto">
              <a:xfrm rot="19996404">
                <a:off x="6159413" y="5853430"/>
                <a:ext cx="387361" cy="382566"/>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58" name="Oval 257"/>
              <p:cNvSpPr/>
              <p:nvPr/>
            </p:nvSpPr>
            <p:spPr bwMode="auto">
              <a:xfrm rot="19996404">
                <a:off x="6135447" y="5217274"/>
                <a:ext cx="385773" cy="385740"/>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60" name="Oval 259"/>
              <p:cNvSpPr/>
              <p:nvPr/>
            </p:nvSpPr>
            <p:spPr bwMode="auto">
              <a:xfrm rot="19996404">
                <a:off x="5461348" y="5464515"/>
                <a:ext cx="536590" cy="52860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b="1" dirty="0">
                  <a:solidFill>
                    <a:prstClr val="black"/>
                  </a:solidFill>
                </a:endParaRPr>
              </a:p>
            </p:txBody>
          </p:sp>
        </p:grpSp>
        <p:grpSp>
          <p:nvGrpSpPr>
            <p:cNvPr id="39945" name="Group 385"/>
            <p:cNvGrpSpPr>
              <a:grpSpLocks/>
            </p:cNvGrpSpPr>
            <p:nvPr/>
          </p:nvGrpSpPr>
          <p:grpSpPr bwMode="auto">
            <a:xfrm rot="482682">
              <a:off x="4215191" y="1845291"/>
              <a:ext cx="3422635" cy="1828800"/>
              <a:chOff x="4707961" y="1743503"/>
              <a:chExt cx="3422635" cy="1828800"/>
            </a:xfrm>
          </p:grpSpPr>
          <p:cxnSp>
            <p:nvCxnSpPr>
              <p:cNvPr id="265" name="Straight Connector 264"/>
              <p:cNvCxnSpPr/>
              <p:nvPr/>
            </p:nvCxnSpPr>
            <p:spPr bwMode="auto">
              <a:xfrm rot="5400000" flipH="1" flipV="1">
                <a:off x="7207817" y="1997262"/>
                <a:ext cx="522258" cy="404824"/>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bwMode="auto">
              <a:xfrm>
                <a:off x="7266288" y="2460596"/>
                <a:ext cx="662006" cy="182553"/>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bwMode="auto">
              <a:xfrm rot="10800000" flipV="1">
                <a:off x="4698889" y="2457107"/>
                <a:ext cx="2576585" cy="1114361"/>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sp>
            <p:nvSpPr>
              <p:cNvPr id="274" name="Oval 273"/>
              <p:cNvSpPr/>
              <p:nvPr/>
            </p:nvSpPr>
            <p:spPr bwMode="auto">
              <a:xfrm rot="15245731">
                <a:off x="7734425" y="2452635"/>
                <a:ext cx="385741" cy="38736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75" name="Oval 274"/>
              <p:cNvSpPr/>
              <p:nvPr/>
            </p:nvSpPr>
            <p:spPr bwMode="auto">
              <a:xfrm rot="15245731">
                <a:off x="7471449" y="1743404"/>
                <a:ext cx="387328" cy="38736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79" name="Oval 278"/>
              <p:cNvSpPr/>
              <p:nvPr/>
            </p:nvSpPr>
            <p:spPr bwMode="auto">
              <a:xfrm rot="15245731">
                <a:off x="6983286" y="2200938"/>
                <a:ext cx="536544" cy="528653"/>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b="1" dirty="0">
                  <a:solidFill>
                    <a:prstClr val="black"/>
                  </a:solidFill>
                </a:endParaRPr>
              </a:p>
            </p:txBody>
          </p:sp>
        </p:grpSp>
        <p:grpSp>
          <p:nvGrpSpPr>
            <p:cNvPr id="39946" name="Group 309"/>
            <p:cNvGrpSpPr>
              <a:grpSpLocks/>
            </p:cNvGrpSpPr>
            <p:nvPr/>
          </p:nvGrpSpPr>
          <p:grpSpPr bwMode="auto">
            <a:xfrm rot="-9092036">
              <a:off x="1267987" y="3091547"/>
              <a:ext cx="3003277" cy="2511177"/>
              <a:chOff x="3714002" y="307300"/>
              <a:chExt cx="3003277" cy="2511177"/>
            </a:xfrm>
          </p:grpSpPr>
          <p:cxnSp>
            <p:nvCxnSpPr>
              <p:cNvPr id="311" name="Straight Connector 310"/>
              <p:cNvCxnSpPr/>
              <p:nvPr/>
            </p:nvCxnSpPr>
            <p:spPr bwMode="auto">
              <a:xfrm rot="18545763" flipH="1" flipV="1">
                <a:off x="5353355" y="1010758"/>
                <a:ext cx="452412" cy="385774"/>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bwMode="auto">
              <a:xfrm rot="10800000">
                <a:off x="5310346" y="730085"/>
                <a:ext cx="563578" cy="420663"/>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bwMode="auto">
              <a:xfrm rot="16200000" flipV="1">
                <a:off x="5482054" y="763799"/>
                <a:ext cx="665125" cy="104778"/>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bwMode="auto">
              <a:xfrm rot="5400000" flipH="1" flipV="1">
                <a:off x="5845533" y="693234"/>
                <a:ext cx="484160" cy="430224"/>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bwMode="auto">
              <a:xfrm flipV="1">
                <a:off x="5872874" y="1100681"/>
                <a:ext cx="668356" cy="49209"/>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bwMode="auto">
              <a:xfrm>
                <a:off x="5872215" y="1139401"/>
                <a:ext cx="544528" cy="460349"/>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bwMode="auto">
              <a:xfrm rot="16200000" flipH="1">
                <a:off x="5547673" y="1464837"/>
                <a:ext cx="658774" cy="25401"/>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bwMode="auto">
              <a:xfrm rot="9092036" flipV="1">
                <a:off x="3715983" y="1677442"/>
                <a:ext cx="2578172" cy="1139760"/>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sp>
            <p:nvSpPr>
              <p:cNvPr id="319" name="Oval 318"/>
              <p:cNvSpPr/>
              <p:nvPr/>
            </p:nvSpPr>
            <p:spPr bwMode="auto">
              <a:xfrm rot="13145763">
                <a:off x="5697370" y="1600888"/>
                <a:ext cx="388949"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320" name="Oval 319"/>
              <p:cNvSpPr/>
              <p:nvPr/>
            </p:nvSpPr>
            <p:spPr bwMode="auto">
              <a:xfrm rot="13145763">
                <a:off x="6174749" y="1374111"/>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321" name="Oval 320"/>
              <p:cNvSpPr/>
              <p:nvPr/>
            </p:nvSpPr>
            <p:spPr bwMode="auto">
              <a:xfrm rot="13145763">
                <a:off x="6330143" y="898024"/>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322" name="Oval 321"/>
              <p:cNvSpPr/>
              <p:nvPr/>
            </p:nvSpPr>
            <p:spPr bwMode="auto">
              <a:xfrm rot="13145763">
                <a:off x="6107374" y="457216"/>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323" name="Oval 322"/>
              <p:cNvSpPr/>
              <p:nvPr/>
            </p:nvSpPr>
            <p:spPr bwMode="auto">
              <a:xfrm rot="13145763">
                <a:off x="5565350" y="306864"/>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324" name="Oval 323"/>
              <p:cNvSpPr/>
              <p:nvPr/>
            </p:nvSpPr>
            <p:spPr bwMode="auto">
              <a:xfrm rot="13145763">
                <a:off x="5108397" y="536540"/>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325" name="Oval 324"/>
              <p:cNvSpPr/>
              <p:nvPr/>
            </p:nvSpPr>
            <p:spPr bwMode="auto">
              <a:xfrm rot="13145763">
                <a:off x="5038120" y="1073020"/>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326" name="Oval 325"/>
              <p:cNvSpPr/>
              <p:nvPr/>
            </p:nvSpPr>
            <p:spPr bwMode="auto">
              <a:xfrm rot="13145763">
                <a:off x="5593245" y="897994"/>
                <a:ext cx="538178" cy="528607"/>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b="1" dirty="0">
                  <a:solidFill>
                    <a:prstClr val="black"/>
                  </a:solidFill>
                </a:endParaRPr>
              </a:p>
            </p:txBody>
          </p:sp>
        </p:grpSp>
        <p:grpSp>
          <p:nvGrpSpPr>
            <p:cNvPr id="39947" name="Group 344"/>
            <p:cNvGrpSpPr>
              <a:grpSpLocks/>
            </p:cNvGrpSpPr>
            <p:nvPr/>
          </p:nvGrpSpPr>
          <p:grpSpPr bwMode="auto">
            <a:xfrm rot="8642888">
              <a:off x="1491514" y="1090612"/>
              <a:ext cx="2820453" cy="2398532"/>
              <a:chOff x="3728903" y="4227024"/>
              <a:chExt cx="2820453" cy="2398532"/>
            </a:xfrm>
          </p:grpSpPr>
          <p:cxnSp>
            <p:nvCxnSpPr>
              <p:cNvPr id="346" name="Straight Connector 345"/>
              <p:cNvCxnSpPr/>
              <p:nvPr/>
            </p:nvCxnSpPr>
            <p:spPr bwMode="auto">
              <a:xfrm flipV="1">
                <a:off x="5739542" y="5424605"/>
                <a:ext cx="603267" cy="328593"/>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bwMode="auto">
              <a:xfrm>
                <a:off x="5736676" y="5743028"/>
                <a:ext cx="635018" cy="304782"/>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bwMode="auto">
              <a:xfrm rot="5400000">
                <a:off x="5362597" y="6064138"/>
                <a:ext cx="695285" cy="53976"/>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bwMode="auto">
              <a:xfrm rot="10800000" flipV="1">
                <a:off x="5139862" y="5749180"/>
                <a:ext cx="604855" cy="295258"/>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bwMode="auto">
              <a:xfrm rot="13439794">
                <a:off x="3729358" y="4229286"/>
                <a:ext cx="2625798" cy="709572"/>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sp>
            <p:nvSpPr>
              <p:cNvPr id="351" name="Oval 350"/>
              <p:cNvSpPr/>
              <p:nvPr/>
            </p:nvSpPr>
            <p:spPr bwMode="auto">
              <a:xfrm rot="19996404">
                <a:off x="4933465" y="5833457"/>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352" name="Oval 351"/>
              <p:cNvSpPr/>
              <p:nvPr/>
            </p:nvSpPr>
            <p:spPr bwMode="auto">
              <a:xfrm rot="19996404">
                <a:off x="5478566" y="6241338"/>
                <a:ext cx="384186"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353" name="Oval 352"/>
              <p:cNvSpPr/>
              <p:nvPr/>
            </p:nvSpPr>
            <p:spPr bwMode="auto">
              <a:xfrm rot="19996404">
                <a:off x="6161494" y="5857282"/>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354" name="Oval 353"/>
              <p:cNvSpPr/>
              <p:nvPr/>
            </p:nvSpPr>
            <p:spPr bwMode="auto">
              <a:xfrm rot="19996404">
                <a:off x="6152191" y="5237957"/>
                <a:ext cx="385774" cy="385740"/>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355" name="Oval 354"/>
              <p:cNvSpPr/>
              <p:nvPr/>
            </p:nvSpPr>
            <p:spPr bwMode="auto">
              <a:xfrm rot="19996404">
                <a:off x="5467100" y="5474447"/>
                <a:ext cx="536590" cy="528607"/>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b="1" dirty="0">
                  <a:solidFill>
                    <a:prstClr val="black"/>
                  </a:solidFill>
                </a:endParaRPr>
              </a:p>
            </p:txBody>
          </p:sp>
        </p:grpSp>
        <p:sp>
          <p:nvSpPr>
            <p:cNvPr id="203" name="Oval 202"/>
            <p:cNvSpPr/>
            <p:nvPr/>
          </p:nvSpPr>
          <p:spPr bwMode="auto">
            <a:xfrm rot="793132">
              <a:off x="3776307" y="2485399"/>
              <a:ext cx="1639934" cy="1611219"/>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b="1" dirty="0">
                <a:solidFill>
                  <a:prstClr val="black"/>
                </a:solidFill>
              </a:endParaRPr>
            </a:p>
          </p:txBody>
        </p:sp>
      </p:grpSp>
      <p:sp>
        <p:nvSpPr>
          <p:cNvPr id="14" name="TextBox 13"/>
          <p:cNvSpPr txBox="1"/>
          <p:nvPr/>
        </p:nvSpPr>
        <p:spPr bwMode="auto">
          <a:xfrm>
            <a:off x="235239" y="637177"/>
            <a:ext cx="5463086" cy="5570756"/>
          </a:xfrm>
          <a:prstGeom prst="rect">
            <a:avLst/>
          </a:prstGeom>
          <a:noFill/>
        </p:spPr>
        <p:txBody>
          <a:bodyPr wrap="square">
            <a:spAutoFit/>
          </a:bodyPr>
          <a:lstStyle/>
          <a:p>
            <a:pPr algn="ctr" fontAlgn="auto">
              <a:spcBef>
                <a:spcPts val="0"/>
              </a:spcBef>
              <a:spcAft>
                <a:spcPts val="0"/>
              </a:spcAft>
              <a:defRPr/>
            </a:pPr>
            <a:r>
              <a:rPr lang="en-US" sz="4400" b="1" spc="300" dirty="0" smtClean="0">
                <a:solidFill>
                  <a:srgbClr val="92D050"/>
                </a:solidFill>
                <a:latin typeface="Calibri"/>
              </a:rPr>
              <a:t>What We Know </a:t>
            </a:r>
          </a:p>
          <a:p>
            <a:pPr algn="ctr" fontAlgn="auto">
              <a:spcBef>
                <a:spcPts val="0"/>
              </a:spcBef>
              <a:spcAft>
                <a:spcPts val="0"/>
              </a:spcAft>
              <a:defRPr/>
            </a:pPr>
            <a:r>
              <a:rPr lang="en-US" sz="4400" b="1" spc="300" dirty="0" smtClean="0">
                <a:solidFill>
                  <a:srgbClr val="92D050"/>
                </a:solidFill>
                <a:latin typeface="Calibri"/>
              </a:rPr>
              <a:t>For Sure:</a:t>
            </a:r>
          </a:p>
          <a:p>
            <a:pPr algn="ctr" fontAlgn="auto">
              <a:spcBef>
                <a:spcPts val="0"/>
              </a:spcBef>
              <a:spcAft>
                <a:spcPts val="0"/>
              </a:spcAft>
              <a:defRPr/>
            </a:pPr>
            <a:endParaRPr lang="en-US" sz="4400" b="1" spc="300" dirty="0">
              <a:solidFill>
                <a:srgbClr val="92D050"/>
              </a:solidFill>
              <a:latin typeface="Calibri"/>
            </a:endParaRPr>
          </a:p>
          <a:p>
            <a:pPr marL="571500" indent="-571500" fontAlgn="auto">
              <a:spcBef>
                <a:spcPts val="0"/>
              </a:spcBef>
              <a:spcAft>
                <a:spcPts val="0"/>
              </a:spcAft>
              <a:buFontTx/>
              <a:buChar char="-"/>
              <a:defRPr/>
            </a:pPr>
            <a:r>
              <a:rPr lang="en-US" sz="2800" b="1" u="sng" spc="300" dirty="0" smtClean="0">
                <a:solidFill>
                  <a:srgbClr val="92D050"/>
                </a:solidFill>
                <a:latin typeface="Calibri"/>
              </a:rPr>
              <a:t>All of us</a:t>
            </a:r>
            <a:r>
              <a:rPr lang="en-US" sz="2800" b="1" spc="300" dirty="0" smtClean="0">
                <a:solidFill>
                  <a:srgbClr val="92D050"/>
                </a:solidFill>
                <a:latin typeface="Calibri"/>
              </a:rPr>
              <a:t> can advance sustainability</a:t>
            </a:r>
          </a:p>
          <a:p>
            <a:pPr marL="571500" indent="-571500" fontAlgn="auto">
              <a:spcBef>
                <a:spcPts val="0"/>
              </a:spcBef>
              <a:spcAft>
                <a:spcPts val="0"/>
              </a:spcAft>
              <a:buFontTx/>
              <a:buChar char="-"/>
              <a:defRPr/>
            </a:pPr>
            <a:r>
              <a:rPr lang="en-US" sz="2800" b="1" spc="300" dirty="0" smtClean="0">
                <a:solidFill>
                  <a:srgbClr val="92D050"/>
                </a:solidFill>
                <a:latin typeface="Calibri"/>
              </a:rPr>
              <a:t>There remains a </a:t>
            </a:r>
            <a:r>
              <a:rPr lang="en-US" sz="2800" b="1" spc="300" smtClean="0">
                <a:solidFill>
                  <a:srgbClr val="92D050"/>
                </a:solidFill>
                <a:latin typeface="Calibri"/>
              </a:rPr>
              <a:t>lot to </a:t>
            </a:r>
            <a:r>
              <a:rPr lang="en-US" sz="2800" b="1" spc="300" dirty="0" smtClean="0">
                <a:solidFill>
                  <a:srgbClr val="92D050"/>
                </a:solidFill>
                <a:latin typeface="Calibri"/>
              </a:rPr>
              <a:t>think about and do</a:t>
            </a:r>
          </a:p>
          <a:p>
            <a:pPr marL="571500" indent="-571500" fontAlgn="auto">
              <a:spcBef>
                <a:spcPts val="0"/>
              </a:spcBef>
              <a:spcAft>
                <a:spcPts val="0"/>
              </a:spcAft>
              <a:buFontTx/>
              <a:buChar char="-"/>
              <a:defRPr/>
            </a:pPr>
            <a:r>
              <a:rPr lang="en-US" sz="2800" b="1" spc="300" dirty="0" smtClean="0">
                <a:solidFill>
                  <a:srgbClr val="92D050"/>
                </a:solidFill>
                <a:latin typeface="Calibri"/>
              </a:rPr>
              <a:t>Our kids and grandkids will thank us</a:t>
            </a:r>
          </a:p>
          <a:p>
            <a:pPr fontAlgn="auto">
              <a:spcBef>
                <a:spcPts val="0"/>
              </a:spcBef>
              <a:spcAft>
                <a:spcPts val="0"/>
              </a:spcAft>
              <a:defRPr/>
            </a:pPr>
            <a:endParaRPr lang="en-US" sz="2800" b="1" spc="300" dirty="0">
              <a:solidFill>
                <a:srgbClr val="92D050"/>
              </a:solidFill>
              <a:latin typeface="Calibri"/>
            </a:endParaRPr>
          </a:p>
          <a:p>
            <a:pPr fontAlgn="auto">
              <a:spcBef>
                <a:spcPts val="0"/>
              </a:spcBef>
              <a:spcAft>
                <a:spcPts val="0"/>
              </a:spcAft>
              <a:defRPr/>
            </a:pPr>
            <a:r>
              <a:rPr lang="en-US" sz="2800" b="1" spc="300" dirty="0" smtClean="0">
                <a:solidFill>
                  <a:srgbClr val="92D050"/>
                </a:solidFill>
                <a:latin typeface="Calibri"/>
              </a:rPr>
              <a:t> </a:t>
            </a:r>
            <a:endParaRPr lang="en-US" sz="2800" b="1" spc="300" dirty="0">
              <a:solidFill>
                <a:srgbClr val="92D050"/>
              </a:solidFill>
              <a:latin typeface="Calibri"/>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08195" y="1751586"/>
            <a:ext cx="3780901" cy="2574038"/>
          </a:xfrm>
          <a:prstGeom prst="rect">
            <a:avLst/>
          </a:prstGeom>
        </p:spPr>
      </p:pic>
    </p:spTree>
    <p:extLst>
      <p:ext uri="{BB962C8B-B14F-4D97-AF65-F5344CB8AC3E}">
        <p14:creationId xmlns:p14="http://schemas.microsoft.com/office/powerpoint/2010/main" xmlns="" val="594978654"/>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400"/>
          <p:cNvGrpSpPr>
            <a:grpSpLocks/>
          </p:cNvGrpSpPr>
          <p:nvPr/>
        </p:nvGrpSpPr>
        <p:grpSpPr bwMode="auto">
          <a:xfrm>
            <a:off x="1219200" y="474663"/>
            <a:ext cx="6827838" cy="6112950"/>
            <a:chOff x="1267987" y="440816"/>
            <a:chExt cx="6828028" cy="6078188"/>
          </a:xfrm>
        </p:grpSpPr>
        <p:grpSp>
          <p:nvGrpSpPr>
            <p:cNvPr id="39940" name="Group 384"/>
            <p:cNvGrpSpPr>
              <a:grpSpLocks/>
            </p:cNvGrpSpPr>
            <p:nvPr/>
          </p:nvGrpSpPr>
          <p:grpSpPr bwMode="auto">
            <a:xfrm rot="299888">
              <a:off x="4384780" y="3483856"/>
              <a:ext cx="3711235" cy="1881992"/>
              <a:chOff x="4675234" y="3421197"/>
              <a:chExt cx="3711235" cy="1881992"/>
            </a:xfrm>
          </p:grpSpPr>
          <p:cxnSp>
            <p:nvCxnSpPr>
              <p:cNvPr id="379" name="Straight Connector 378"/>
              <p:cNvCxnSpPr/>
              <p:nvPr/>
            </p:nvCxnSpPr>
            <p:spPr bwMode="auto">
              <a:xfrm flipV="1">
                <a:off x="7349547" y="4018696"/>
                <a:ext cx="666769" cy="361929"/>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bwMode="auto">
              <a:xfrm rot="10800000">
                <a:off x="7347183" y="4380220"/>
                <a:ext cx="844573" cy="50797"/>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bwMode="auto">
              <a:xfrm rot="10800000">
                <a:off x="6772600" y="3885036"/>
                <a:ext cx="582629" cy="485747"/>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bwMode="auto">
              <a:xfrm rot="16200000" flipV="1">
                <a:off x="6897706" y="3914648"/>
                <a:ext cx="769894" cy="144466"/>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bwMode="auto">
              <a:xfrm rot="5400000" flipH="1" flipV="1">
                <a:off x="7177284" y="3862721"/>
                <a:ext cx="695285" cy="322271"/>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bwMode="auto">
              <a:xfrm>
                <a:off x="7364044" y="4371237"/>
                <a:ext cx="633430" cy="463523"/>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bwMode="auto">
              <a:xfrm rot="16200000" flipH="1">
                <a:off x="7120477" y="4604950"/>
                <a:ext cx="722271" cy="252419"/>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bwMode="auto">
              <a:xfrm rot="5400000">
                <a:off x="6878751" y="4642867"/>
                <a:ext cx="755607" cy="204794"/>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bwMode="auto">
              <a:xfrm rot="10800000" flipV="1">
                <a:off x="6734126" y="4367983"/>
                <a:ext cx="620729" cy="496859"/>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bwMode="auto">
              <a:xfrm rot="10800000" flipV="1">
                <a:off x="6619152" y="4371753"/>
                <a:ext cx="744558" cy="41273"/>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bwMode="auto">
              <a:xfrm rot="10982794">
                <a:off x="4665724" y="3498265"/>
                <a:ext cx="2722639" cy="798467"/>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sp>
            <p:nvSpPr>
              <p:cNvPr id="290" name="Oval 289"/>
              <p:cNvSpPr/>
              <p:nvPr/>
            </p:nvSpPr>
            <p:spPr bwMode="auto">
              <a:xfrm rot="17334461">
                <a:off x="6408738" y="4205640"/>
                <a:ext cx="387328" cy="38736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91" name="Oval 290"/>
              <p:cNvSpPr/>
              <p:nvPr/>
            </p:nvSpPr>
            <p:spPr bwMode="auto">
              <a:xfrm rot="17334461">
                <a:off x="6542888" y="4674336"/>
                <a:ext cx="387328" cy="385774"/>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92" name="Oval 291"/>
              <p:cNvSpPr/>
              <p:nvPr/>
            </p:nvSpPr>
            <p:spPr bwMode="auto">
              <a:xfrm rot="17334461">
                <a:off x="6952189" y="4916607"/>
                <a:ext cx="387328" cy="38736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93" name="Oval 292"/>
              <p:cNvSpPr/>
              <p:nvPr/>
            </p:nvSpPr>
            <p:spPr bwMode="auto">
              <a:xfrm rot="17334461">
                <a:off x="7412210" y="4892314"/>
                <a:ext cx="387328" cy="38736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94" name="Oval 293"/>
              <p:cNvSpPr/>
              <p:nvPr/>
            </p:nvSpPr>
            <p:spPr bwMode="auto">
              <a:xfrm rot="17334461">
                <a:off x="7803665" y="3819868"/>
                <a:ext cx="388916" cy="38736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95" name="Oval 294"/>
              <p:cNvSpPr/>
              <p:nvPr/>
            </p:nvSpPr>
            <p:spPr bwMode="auto">
              <a:xfrm rot="17334461">
                <a:off x="7472644" y="3487964"/>
                <a:ext cx="387328" cy="38736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96" name="Oval 295"/>
              <p:cNvSpPr/>
              <p:nvPr/>
            </p:nvSpPr>
            <p:spPr bwMode="auto">
              <a:xfrm rot="17334461">
                <a:off x="7017320" y="3419359"/>
                <a:ext cx="388916" cy="388949"/>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97" name="Oval 296"/>
              <p:cNvSpPr/>
              <p:nvPr/>
            </p:nvSpPr>
            <p:spPr bwMode="auto">
              <a:xfrm rot="17334461">
                <a:off x="6601427" y="3675693"/>
                <a:ext cx="387328" cy="38736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98" name="Oval 297"/>
              <p:cNvSpPr/>
              <p:nvPr/>
            </p:nvSpPr>
            <p:spPr bwMode="auto">
              <a:xfrm rot="17334461">
                <a:off x="7069642" y="4099218"/>
                <a:ext cx="539719" cy="528652"/>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b="1" dirty="0">
                  <a:solidFill>
                    <a:prstClr val="black"/>
                  </a:solidFill>
                </a:endParaRPr>
              </a:p>
            </p:txBody>
          </p:sp>
          <p:sp>
            <p:nvSpPr>
              <p:cNvPr id="361" name="Oval 360"/>
              <p:cNvSpPr/>
              <p:nvPr/>
            </p:nvSpPr>
            <p:spPr bwMode="auto">
              <a:xfrm rot="17334461">
                <a:off x="7791965" y="4633560"/>
                <a:ext cx="388916" cy="38736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362" name="Oval 361"/>
              <p:cNvSpPr/>
              <p:nvPr/>
            </p:nvSpPr>
            <p:spPr bwMode="auto">
              <a:xfrm rot="17334461">
                <a:off x="7989117" y="4227513"/>
                <a:ext cx="388916" cy="38736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grpSp>
        <p:grpSp>
          <p:nvGrpSpPr>
            <p:cNvPr id="39941" name="Group 359"/>
            <p:cNvGrpSpPr>
              <a:grpSpLocks/>
            </p:cNvGrpSpPr>
            <p:nvPr/>
          </p:nvGrpSpPr>
          <p:grpSpPr bwMode="auto">
            <a:xfrm rot="897263">
              <a:off x="2781498" y="440816"/>
              <a:ext cx="2246827" cy="3035502"/>
              <a:chOff x="2442438" y="306010"/>
              <a:chExt cx="2246827" cy="3035502"/>
            </a:xfrm>
          </p:grpSpPr>
          <p:cxnSp>
            <p:nvCxnSpPr>
              <p:cNvPr id="3" name="Straight Connector 2"/>
              <p:cNvCxnSpPr/>
              <p:nvPr/>
            </p:nvCxnSpPr>
            <p:spPr bwMode="auto">
              <a:xfrm rot="16200000" flipH="1">
                <a:off x="3010896" y="1403966"/>
                <a:ext cx="614328" cy="79377"/>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bwMode="auto">
              <a:xfrm rot="5400000">
                <a:off x="2828793" y="1195335"/>
                <a:ext cx="514321" cy="388948"/>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bwMode="auto">
              <a:xfrm rot="10800000" flipV="1">
                <a:off x="2637314" y="1133939"/>
                <a:ext cx="641368" cy="138104"/>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bwMode="auto">
              <a:xfrm rot="3101607" flipH="1">
                <a:off x="2716731" y="863115"/>
                <a:ext cx="579404" cy="236544"/>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bwMode="auto">
              <a:xfrm rot="13901607">
                <a:off x="2902636" y="712444"/>
                <a:ext cx="579405" cy="238132"/>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rot="5400000" flipH="1" flipV="1">
                <a:off x="3110998" y="665008"/>
                <a:ext cx="636552" cy="298458"/>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auto">
              <a:xfrm flipV="1">
                <a:off x="3278477" y="831369"/>
                <a:ext cx="625493" cy="304783"/>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auto">
              <a:xfrm>
                <a:off x="3279311" y="1136389"/>
                <a:ext cx="600092" cy="184139"/>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auto">
              <a:xfrm rot="15785419" flipH="1">
                <a:off x="2904835" y="1556711"/>
                <a:ext cx="2293806" cy="1274798"/>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bwMode="auto">
              <a:xfrm rot="8501607">
                <a:off x="3677468" y="1124457"/>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15" name="Oval 14"/>
              <p:cNvSpPr/>
              <p:nvPr/>
            </p:nvSpPr>
            <p:spPr bwMode="auto">
              <a:xfrm rot="8501607">
                <a:off x="3702125" y="644672"/>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16" name="Oval 15"/>
              <p:cNvSpPr/>
              <p:nvPr/>
            </p:nvSpPr>
            <p:spPr bwMode="auto">
              <a:xfrm rot="8501607">
                <a:off x="3388526" y="301019"/>
                <a:ext cx="388948"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17" name="Oval 16"/>
              <p:cNvSpPr/>
              <p:nvPr/>
            </p:nvSpPr>
            <p:spPr bwMode="auto">
              <a:xfrm rot="8501607">
                <a:off x="2909161" y="340504"/>
                <a:ext cx="387361" cy="385740"/>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18" name="Oval 17"/>
              <p:cNvSpPr/>
              <p:nvPr/>
            </p:nvSpPr>
            <p:spPr bwMode="auto">
              <a:xfrm rot="8501607">
                <a:off x="2538984" y="633276"/>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19" name="Oval 18"/>
              <p:cNvSpPr/>
              <p:nvPr/>
            </p:nvSpPr>
            <p:spPr bwMode="auto">
              <a:xfrm rot="8501607">
                <a:off x="2433836" y="1088553"/>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0" name="Oval 19"/>
              <p:cNvSpPr/>
              <p:nvPr/>
            </p:nvSpPr>
            <p:spPr bwMode="auto">
              <a:xfrm rot="8501607">
                <a:off x="2693732" y="1459453"/>
                <a:ext cx="387361" cy="385740"/>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1" name="Oval 20"/>
              <p:cNvSpPr/>
              <p:nvPr/>
            </p:nvSpPr>
            <p:spPr bwMode="auto">
              <a:xfrm rot="8501607">
                <a:off x="3171241" y="1566908"/>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2" name="Oval 21"/>
              <p:cNvSpPr/>
              <p:nvPr/>
            </p:nvSpPr>
            <p:spPr bwMode="auto">
              <a:xfrm rot="8501607">
                <a:off x="3019554" y="881600"/>
                <a:ext cx="538177" cy="528607"/>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b="1" dirty="0">
                  <a:solidFill>
                    <a:prstClr val="black"/>
                  </a:solidFill>
                </a:endParaRPr>
              </a:p>
            </p:txBody>
          </p:sp>
        </p:grpSp>
        <p:grpSp>
          <p:nvGrpSpPr>
            <p:cNvPr id="39942" name="Group 308"/>
            <p:cNvGrpSpPr>
              <a:grpSpLocks/>
            </p:cNvGrpSpPr>
            <p:nvPr/>
          </p:nvGrpSpPr>
          <p:grpSpPr bwMode="auto">
            <a:xfrm rot="143991">
              <a:off x="4589502" y="505042"/>
              <a:ext cx="2137257" cy="2941330"/>
              <a:chOff x="4580022" y="307300"/>
              <a:chExt cx="2137257" cy="2941330"/>
            </a:xfrm>
          </p:grpSpPr>
          <p:cxnSp>
            <p:nvCxnSpPr>
              <p:cNvPr id="205" name="Straight Connector 204"/>
              <p:cNvCxnSpPr/>
              <p:nvPr/>
            </p:nvCxnSpPr>
            <p:spPr bwMode="auto">
              <a:xfrm rot="18545763" flipH="1" flipV="1">
                <a:off x="5332070" y="994655"/>
                <a:ext cx="458761" cy="390536"/>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bwMode="auto">
              <a:xfrm rot="10800000">
                <a:off x="5286665" y="710690"/>
                <a:ext cx="568341" cy="420664"/>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bwMode="auto">
              <a:xfrm rot="16200000" flipV="1">
                <a:off x="5468304" y="746189"/>
                <a:ext cx="665125" cy="104778"/>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bwMode="auto">
              <a:xfrm rot="5400000" flipH="1" flipV="1">
                <a:off x="5827928" y="673077"/>
                <a:ext cx="484159" cy="431812"/>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bwMode="auto">
              <a:xfrm flipV="1">
                <a:off x="5855374" y="1081767"/>
                <a:ext cx="669943" cy="49210"/>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bwMode="auto">
              <a:xfrm>
                <a:off x="5854861" y="1130639"/>
                <a:ext cx="546115" cy="460349"/>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bwMode="auto">
              <a:xfrm rot="16200000" flipH="1">
                <a:off x="5537268" y="1445651"/>
                <a:ext cx="658774" cy="25401"/>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bwMode="auto">
              <a:xfrm rot="5256009">
                <a:off x="4197932" y="1540643"/>
                <a:ext cx="2089030" cy="1325599"/>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sp>
            <p:nvSpPr>
              <p:cNvPr id="215" name="Oval 214"/>
              <p:cNvSpPr/>
              <p:nvPr/>
            </p:nvSpPr>
            <p:spPr bwMode="auto">
              <a:xfrm rot="13145763">
                <a:off x="5685248" y="1595439"/>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16" name="Oval 215"/>
              <p:cNvSpPr/>
              <p:nvPr/>
            </p:nvSpPr>
            <p:spPr bwMode="auto">
              <a:xfrm rot="13145763">
                <a:off x="6174525" y="1365213"/>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17" name="Oval 216"/>
              <p:cNvSpPr/>
              <p:nvPr/>
            </p:nvSpPr>
            <p:spPr bwMode="auto">
              <a:xfrm rot="13145763">
                <a:off x="6329325" y="888440"/>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18" name="Oval 217"/>
              <p:cNvSpPr/>
              <p:nvPr/>
            </p:nvSpPr>
            <p:spPr bwMode="auto">
              <a:xfrm rot="13145763">
                <a:off x="6098034" y="450091"/>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19" name="Oval 218"/>
              <p:cNvSpPr/>
              <p:nvPr/>
            </p:nvSpPr>
            <p:spPr bwMode="auto">
              <a:xfrm rot="13145763">
                <a:off x="5556188" y="297963"/>
                <a:ext cx="390536"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20" name="Oval 219"/>
              <p:cNvSpPr/>
              <p:nvPr/>
            </p:nvSpPr>
            <p:spPr bwMode="auto">
              <a:xfrm rot="13145763">
                <a:off x="5101808" y="526792"/>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21" name="Oval 220"/>
              <p:cNvSpPr/>
              <p:nvPr/>
            </p:nvSpPr>
            <p:spPr bwMode="auto">
              <a:xfrm rot="13145763">
                <a:off x="5022564" y="1062361"/>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22" name="Oval 221"/>
              <p:cNvSpPr/>
              <p:nvPr/>
            </p:nvSpPr>
            <p:spPr bwMode="auto">
              <a:xfrm rot="13145763">
                <a:off x="5577200" y="878730"/>
                <a:ext cx="538177" cy="528607"/>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b="1" dirty="0">
                  <a:solidFill>
                    <a:prstClr val="black"/>
                  </a:solidFill>
                </a:endParaRPr>
              </a:p>
            </p:txBody>
          </p:sp>
        </p:grpSp>
        <p:grpSp>
          <p:nvGrpSpPr>
            <p:cNvPr id="39943" name="Group 336"/>
            <p:cNvGrpSpPr>
              <a:grpSpLocks/>
            </p:cNvGrpSpPr>
            <p:nvPr/>
          </p:nvGrpSpPr>
          <p:grpSpPr bwMode="auto">
            <a:xfrm rot="482682">
              <a:off x="2769055" y="3374800"/>
              <a:ext cx="1744518" cy="2904773"/>
              <a:chOff x="2547781" y="3628611"/>
              <a:chExt cx="1744518" cy="2904773"/>
            </a:xfrm>
          </p:grpSpPr>
          <p:cxnSp>
            <p:nvCxnSpPr>
              <p:cNvPr id="225" name="Straight Connector 224"/>
              <p:cNvCxnSpPr/>
              <p:nvPr/>
            </p:nvCxnSpPr>
            <p:spPr bwMode="auto">
              <a:xfrm rot="16200000" flipH="1">
                <a:off x="3226434" y="5909570"/>
                <a:ext cx="607977" cy="255594"/>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bwMode="auto">
              <a:xfrm rot="5400000">
                <a:off x="2953341" y="5842591"/>
                <a:ext cx="565118" cy="339735"/>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bwMode="auto">
              <a:xfrm rot="10800000" flipV="1">
                <a:off x="2751374" y="5730631"/>
                <a:ext cx="654068" cy="104769"/>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bwMode="auto">
              <a:xfrm rot="4917318" flipH="1" flipV="1">
                <a:off x="2748500" y="4132569"/>
                <a:ext cx="2047758" cy="1039841"/>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sp>
            <p:nvSpPr>
              <p:cNvPr id="234" name="Oval 233"/>
              <p:cNvSpPr/>
              <p:nvPr/>
            </p:nvSpPr>
            <p:spPr bwMode="auto">
              <a:xfrm rot="1659131">
                <a:off x="2547781" y="5633756"/>
                <a:ext cx="387361" cy="38574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36" name="Oval 235"/>
              <p:cNvSpPr/>
              <p:nvPr/>
            </p:nvSpPr>
            <p:spPr bwMode="auto">
              <a:xfrm rot="1659131">
                <a:off x="2886675" y="6090874"/>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39" name="Oval 238"/>
              <p:cNvSpPr/>
              <p:nvPr/>
            </p:nvSpPr>
            <p:spPr bwMode="auto">
              <a:xfrm rot="1659131">
                <a:off x="3460447" y="6146056"/>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grpSp>
        <p:grpSp>
          <p:nvGrpSpPr>
            <p:cNvPr id="39944" name="Group 343"/>
            <p:cNvGrpSpPr>
              <a:grpSpLocks/>
            </p:cNvGrpSpPr>
            <p:nvPr/>
          </p:nvGrpSpPr>
          <p:grpSpPr bwMode="auto">
            <a:xfrm rot="482682">
              <a:off x="4323465" y="3337427"/>
              <a:ext cx="1768956" cy="3181577"/>
              <a:chOff x="4780400" y="3443979"/>
              <a:chExt cx="1768956" cy="3181577"/>
            </a:xfrm>
          </p:grpSpPr>
          <p:cxnSp>
            <p:nvCxnSpPr>
              <p:cNvPr id="244" name="Straight Connector 243"/>
              <p:cNvCxnSpPr/>
              <p:nvPr/>
            </p:nvCxnSpPr>
            <p:spPr bwMode="auto">
              <a:xfrm flipV="1">
                <a:off x="5727160" y="5412996"/>
                <a:ext cx="606442" cy="327006"/>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bwMode="auto">
              <a:xfrm>
                <a:off x="5732617" y="5733939"/>
                <a:ext cx="635018" cy="304782"/>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bwMode="auto">
              <a:xfrm rot="5400000">
                <a:off x="5360920" y="6063122"/>
                <a:ext cx="695285" cy="53976"/>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bwMode="auto">
              <a:xfrm rot="10800000" flipV="1">
                <a:off x="5130162" y="5742496"/>
                <a:ext cx="606442" cy="295258"/>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bwMode="auto">
              <a:xfrm rot="16200000" flipV="1">
                <a:off x="4108518" y="4116440"/>
                <a:ext cx="2304917" cy="960465"/>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sp>
            <p:nvSpPr>
              <p:cNvPr id="253" name="Oval 252"/>
              <p:cNvSpPr/>
              <p:nvPr/>
            </p:nvSpPr>
            <p:spPr bwMode="auto">
              <a:xfrm rot="19996404">
                <a:off x="4926534" y="5828894"/>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54" name="Oval 253"/>
              <p:cNvSpPr/>
              <p:nvPr/>
            </p:nvSpPr>
            <p:spPr bwMode="auto">
              <a:xfrm rot="19996404">
                <a:off x="5468239" y="6236492"/>
                <a:ext cx="387361" cy="38574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57" name="Oval 256"/>
              <p:cNvSpPr/>
              <p:nvPr/>
            </p:nvSpPr>
            <p:spPr bwMode="auto">
              <a:xfrm rot="19996404">
                <a:off x="6159413" y="5853430"/>
                <a:ext cx="387361" cy="382566"/>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58" name="Oval 257"/>
              <p:cNvSpPr/>
              <p:nvPr/>
            </p:nvSpPr>
            <p:spPr bwMode="auto">
              <a:xfrm rot="19996404">
                <a:off x="6135447" y="5217274"/>
                <a:ext cx="385773" cy="385740"/>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60" name="Oval 259"/>
              <p:cNvSpPr/>
              <p:nvPr/>
            </p:nvSpPr>
            <p:spPr bwMode="auto">
              <a:xfrm rot="19996404">
                <a:off x="5461348" y="5464515"/>
                <a:ext cx="536590" cy="52860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b="1" dirty="0">
                  <a:solidFill>
                    <a:prstClr val="black"/>
                  </a:solidFill>
                </a:endParaRPr>
              </a:p>
            </p:txBody>
          </p:sp>
        </p:grpSp>
        <p:grpSp>
          <p:nvGrpSpPr>
            <p:cNvPr id="39945" name="Group 385"/>
            <p:cNvGrpSpPr>
              <a:grpSpLocks/>
            </p:cNvGrpSpPr>
            <p:nvPr/>
          </p:nvGrpSpPr>
          <p:grpSpPr bwMode="auto">
            <a:xfrm rot="482682">
              <a:off x="4215191" y="1845291"/>
              <a:ext cx="3422635" cy="1828800"/>
              <a:chOff x="4707961" y="1743503"/>
              <a:chExt cx="3422635" cy="1828800"/>
            </a:xfrm>
          </p:grpSpPr>
          <p:cxnSp>
            <p:nvCxnSpPr>
              <p:cNvPr id="265" name="Straight Connector 264"/>
              <p:cNvCxnSpPr/>
              <p:nvPr/>
            </p:nvCxnSpPr>
            <p:spPr bwMode="auto">
              <a:xfrm rot="5400000" flipH="1" flipV="1">
                <a:off x="7207817" y="1997262"/>
                <a:ext cx="522258" cy="404824"/>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bwMode="auto">
              <a:xfrm>
                <a:off x="7266288" y="2460596"/>
                <a:ext cx="662006" cy="182553"/>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bwMode="auto">
              <a:xfrm rot="10800000" flipV="1">
                <a:off x="4698889" y="2457107"/>
                <a:ext cx="2576585" cy="1114361"/>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sp>
            <p:nvSpPr>
              <p:cNvPr id="274" name="Oval 273"/>
              <p:cNvSpPr/>
              <p:nvPr/>
            </p:nvSpPr>
            <p:spPr bwMode="auto">
              <a:xfrm rot="15245731">
                <a:off x="7734425" y="2452635"/>
                <a:ext cx="385741" cy="38736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75" name="Oval 274"/>
              <p:cNvSpPr/>
              <p:nvPr/>
            </p:nvSpPr>
            <p:spPr bwMode="auto">
              <a:xfrm rot="15245731">
                <a:off x="7471449" y="1743404"/>
                <a:ext cx="387328" cy="387361"/>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279" name="Oval 278"/>
              <p:cNvSpPr/>
              <p:nvPr/>
            </p:nvSpPr>
            <p:spPr bwMode="auto">
              <a:xfrm rot="15245731">
                <a:off x="6983286" y="2200938"/>
                <a:ext cx="536544" cy="528653"/>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b="1" dirty="0">
                  <a:solidFill>
                    <a:prstClr val="black"/>
                  </a:solidFill>
                </a:endParaRPr>
              </a:p>
            </p:txBody>
          </p:sp>
        </p:grpSp>
        <p:grpSp>
          <p:nvGrpSpPr>
            <p:cNvPr id="39946" name="Group 309"/>
            <p:cNvGrpSpPr>
              <a:grpSpLocks/>
            </p:cNvGrpSpPr>
            <p:nvPr/>
          </p:nvGrpSpPr>
          <p:grpSpPr bwMode="auto">
            <a:xfrm rot="-9092036">
              <a:off x="1267987" y="3091547"/>
              <a:ext cx="3003277" cy="2511177"/>
              <a:chOff x="3714002" y="307300"/>
              <a:chExt cx="3003277" cy="2511177"/>
            </a:xfrm>
          </p:grpSpPr>
          <p:cxnSp>
            <p:nvCxnSpPr>
              <p:cNvPr id="311" name="Straight Connector 310"/>
              <p:cNvCxnSpPr/>
              <p:nvPr/>
            </p:nvCxnSpPr>
            <p:spPr bwMode="auto">
              <a:xfrm rot="18545763" flipH="1" flipV="1">
                <a:off x="5353355" y="1010758"/>
                <a:ext cx="452412" cy="385774"/>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bwMode="auto">
              <a:xfrm rot="10800000">
                <a:off x="5310346" y="730085"/>
                <a:ext cx="563578" cy="420663"/>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bwMode="auto">
              <a:xfrm rot="16200000" flipV="1">
                <a:off x="5482054" y="763799"/>
                <a:ext cx="665125" cy="104778"/>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bwMode="auto">
              <a:xfrm rot="5400000" flipH="1" flipV="1">
                <a:off x="5845533" y="693234"/>
                <a:ext cx="484160" cy="430224"/>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bwMode="auto">
              <a:xfrm flipV="1">
                <a:off x="5872874" y="1100681"/>
                <a:ext cx="668356" cy="49209"/>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bwMode="auto">
              <a:xfrm>
                <a:off x="5872215" y="1139401"/>
                <a:ext cx="544528" cy="460349"/>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bwMode="auto">
              <a:xfrm rot="16200000" flipH="1">
                <a:off x="5547673" y="1464837"/>
                <a:ext cx="658774" cy="25401"/>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bwMode="auto">
              <a:xfrm rot="9092036" flipV="1">
                <a:off x="3715983" y="1677442"/>
                <a:ext cx="2578172" cy="1139760"/>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sp>
            <p:nvSpPr>
              <p:cNvPr id="319" name="Oval 318"/>
              <p:cNvSpPr/>
              <p:nvPr/>
            </p:nvSpPr>
            <p:spPr bwMode="auto">
              <a:xfrm rot="13145763">
                <a:off x="5697370" y="1600888"/>
                <a:ext cx="388949"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320" name="Oval 319"/>
              <p:cNvSpPr/>
              <p:nvPr/>
            </p:nvSpPr>
            <p:spPr bwMode="auto">
              <a:xfrm rot="13145763">
                <a:off x="6174749" y="1374111"/>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321" name="Oval 320"/>
              <p:cNvSpPr/>
              <p:nvPr/>
            </p:nvSpPr>
            <p:spPr bwMode="auto">
              <a:xfrm rot="13145763">
                <a:off x="6330143" y="898024"/>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322" name="Oval 321"/>
              <p:cNvSpPr/>
              <p:nvPr/>
            </p:nvSpPr>
            <p:spPr bwMode="auto">
              <a:xfrm rot="13145763">
                <a:off x="6107374" y="457216"/>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323" name="Oval 322"/>
              <p:cNvSpPr/>
              <p:nvPr/>
            </p:nvSpPr>
            <p:spPr bwMode="auto">
              <a:xfrm rot="13145763">
                <a:off x="5565350" y="306864"/>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324" name="Oval 323"/>
              <p:cNvSpPr/>
              <p:nvPr/>
            </p:nvSpPr>
            <p:spPr bwMode="auto">
              <a:xfrm rot="13145763">
                <a:off x="5108397" y="536540"/>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325" name="Oval 324"/>
              <p:cNvSpPr/>
              <p:nvPr/>
            </p:nvSpPr>
            <p:spPr bwMode="auto">
              <a:xfrm rot="13145763">
                <a:off x="5038120" y="1073020"/>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326" name="Oval 325"/>
              <p:cNvSpPr/>
              <p:nvPr/>
            </p:nvSpPr>
            <p:spPr bwMode="auto">
              <a:xfrm rot="13145763">
                <a:off x="5593245" y="897994"/>
                <a:ext cx="538178" cy="528607"/>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b="1" dirty="0">
                  <a:solidFill>
                    <a:prstClr val="black"/>
                  </a:solidFill>
                </a:endParaRPr>
              </a:p>
            </p:txBody>
          </p:sp>
        </p:grpSp>
        <p:grpSp>
          <p:nvGrpSpPr>
            <p:cNvPr id="39947" name="Group 344"/>
            <p:cNvGrpSpPr>
              <a:grpSpLocks/>
            </p:cNvGrpSpPr>
            <p:nvPr/>
          </p:nvGrpSpPr>
          <p:grpSpPr bwMode="auto">
            <a:xfrm rot="8642888">
              <a:off x="1491514" y="1090612"/>
              <a:ext cx="2820453" cy="2398532"/>
              <a:chOff x="3728903" y="4227024"/>
              <a:chExt cx="2820453" cy="2398532"/>
            </a:xfrm>
          </p:grpSpPr>
          <p:cxnSp>
            <p:nvCxnSpPr>
              <p:cNvPr id="346" name="Straight Connector 345"/>
              <p:cNvCxnSpPr/>
              <p:nvPr/>
            </p:nvCxnSpPr>
            <p:spPr bwMode="auto">
              <a:xfrm flipV="1">
                <a:off x="5739542" y="5424605"/>
                <a:ext cx="603267" cy="328593"/>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bwMode="auto">
              <a:xfrm>
                <a:off x="5736676" y="5743028"/>
                <a:ext cx="635018" cy="304782"/>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bwMode="auto">
              <a:xfrm rot="5400000">
                <a:off x="5362597" y="6064138"/>
                <a:ext cx="695285" cy="53976"/>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bwMode="auto">
              <a:xfrm rot="10800000" flipV="1">
                <a:off x="5139862" y="5749180"/>
                <a:ext cx="604855" cy="295258"/>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bwMode="auto">
              <a:xfrm rot="13439794">
                <a:off x="3729358" y="4229286"/>
                <a:ext cx="2625798" cy="709572"/>
              </a:xfrm>
              <a:prstGeom prst="line">
                <a:avLst/>
              </a:prstGeom>
              <a:ln w="38100">
                <a:solidFill>
                  <a:srgbClr val="4B4B4B"/>
                </a:solidFill>
              </a:ln>
            </p:spPr>
            <p:style>
              <a:lnRef idx="1">
                <a:schemeClr val="accent1"/>
              </a:lnRef>
              <a:fillRef idx="0">
                <a:schemeClr val="accent1"/>
              </a:fillRef>
              <a:effectRef idx="0">
                <a:schemeClr val="accent1"/>
              </a:effectRef>
              <a:fontRef idx="minor">
                <a:schemeClr val="tx1"/>
              </a:fontRef>
            </p:style>
          </p:cxnSp>
          <p:sp>
            <p:nvSpPr>
              <p:cNvPr id="351" name="Oval 350"/>
              <p:cNvSpPr/>
              <p:nvPr/>
            </p:nvSpPr>
            <p:spPr bwMode="auto">
              <a:xfrm rot="19996404">
                <a:off x="4933465" y="5833457"/>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352" name="Oval 351"/>
              <p:cNvSpPr/>
              <p:nvPr/>
            </p:nvSpPr>
            <p:spPr bwMode="auto">
              <a:xfrm rot="19996404">
                <a:off x="5478566" y="6241338"/>
                <a:ext cx="384186"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353" name="Oval 352"/>
              <p:cNvSpPr/>
              <p:nvPr/>
            </p:nvSpPr>
            <p:spPr bwMode="auto">
              <a:xfrm rot="19996404">
                <a:off x="6161494" y="5857282"/>
                <a:ext cx="387361" cy="387328"/>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354" name="Oval 353"/>
              <p:cNvSpPr/>
              <p:nvPr/>
            </p:nvSpPr>
            <p:spPr bwMode="auto">
              <a:xfrm rot="19996404">
                <a:off x="6152191" y="5237957"/>
                <a:ext cx="385774" cy="385740"/>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sz="2400" b="1" dirty="0">
                  <a:solidFill>
                    <a:prstClr val="black"/>
                  </a:solidFill>
                </a:endParaRPr>
              </a:p>
            </p:txBody>
          </p:sp>
          <p:sp>
            <p:nvSpPr>
              <p:cNvPr id="355" name="Oval 354"/>
              <p:cNvSpPr/>
              <p:nvPr/>
            </p:nvSpPr>
            <p:spPr bwMode="auto">
              <a:xfrm rot="19996404">
                <a:off x="5467100" y="5474447"/>
                <a:ext cx="536590" cy="528607"/>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b="1" dirty="0">
                  <a:solidFill>
                    <a:prstClr val="black"/>
                  </a:solidFill>
                </a:endParaRPr>
              </a:p>
            </p:txBody>
          </p:sp>
        </p:grpSp>
        <p:sp>
          <p:nvSpPr>
            <p:cNvPr id="203" name="Oval 202"/>
            <p:cNvSpPr/>
            <p:nvPr/>
          </p:nvSpPr>
          <p:spPr bwMode="auto">
            <a:xfrm rot="793132">
              <a:off x="3776307" y="2485399"/>
              <a:ext cx="1639934" cy="1611219"/>
            </a:xfrm>
            <a:prstGeom prst="ellipse">
              <a:avLst/>
            </a:prstGeom>
            <a:solidFill>
              <a:schemeClr val="tx1">
                <a:lumMod val="75000"/>
                <a:lumOff val="25000"/>
              </a:schemeClr>
            </a:solidFill>
            <a:ln w="38100">
              <a:solidFill>
                <a:srgbClr val="4B4B4B"/>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spcAft>
                  <a:spcPts val="0"/>
                </a:spcAft>
                <a:defRPr/>
              </a:pPr>
              <a:endParaRPr lang="en-US" b="1" dirty="0">
                <a:solidFill>
                  <a:prstClr val="black"/>
                </a:solidFill>
              </a:endParaRPr>
            </a:p>
          </p:txBody>
        </p:sp>
      </p:grpSp>
      <p:sp>
        <p:nvSpPr>
          <p:cNvPr id="14" name="TextBox 13"/>
          <p:cNvSpPr txBox="1"/>
          <p:nvPr/>
        </p:nvSpPr>
        <p:spPr bwMode="auto">
          <a:xfrm>
            <a:off x="-24606" y="1879034"/>
            <a:ext cx="9144000" cy="1415772"/>
          </a:xfrm>
          <a:prstGeom prst="rect">
            <a:avLst/>
          </a:prstGeom>
          <a:noFill/>
        </p:spPr>
        <p:txBody>
          <a:bodyPr>
            <a:spAutoFit/>
          </a:bodyPr>
          <a:lstStyle/>
          <a:p>
            <a:pPr algn="ctr" fontAlgn="auto">
              <a:spcBef>
                <a:spcPts val="0"/>
              </a:spcBef>
              <a:spcAft>
                <a:spcPts val="0"/>
              </a:spcAft>
              <a:defRPr/>
            </a:pPr>
            <a:r>
              <a:rPr lang="en-US" sz="4400" b="1" spc="300" dirty="0" smtClean="0">
                <a:solidFill>
                  <a:srgbClr val="92D050"/>
                </a:solidFill>
                <a:latin typeface="Calibri"/>
              </a:rPr>
              <a:t>Adventures in Sustainability</a:t>
            </a:r>
          </a:p>
          <a:p>
            <a:pPr algn="ctr" fontAlgn="auto">
              <a:spcBef>
                <a:spcPts val="0"/>
              </a:spcBef>
              <a:spcAft>
                <a:spcPts val="0"/>
              </a:spcAft>
              <a:defRPr/>
            </a:pPr>
            <a:endParaRPr lang="en-US" sz="1400" b="1" spc="300" dirty="0" smtClean="0">
              <a:solidFill>
                <a:srgbClr val="92D050"/>
              </a:solidFill>
              <a:latin typeface="Calibri"/>
            </a:endParaRPr>
          </a:p>
          <a:p>
            <a:pPr algn="ctr" fontAlgn="auto">
              <a:spcBef>
                <a:spcPts val="0"/>
              </a:spcBef>
              <a:spcAft>
                <a:spcPts val="0"/>
              </a:spcAft>
              <a:defRPr/>
            </a:pPr>
            <a:r>
              <a:rPr lang="en-US" sz="2800" b="1" spc="300" dirty="0" smtClean="0">
                <a:solidFill>
                  <a:srgbClr val="92D050"/>
                </a:solidFill>
                <a:latin typeface="Calibri"/>
              </a:rPr>
              <a:t>Question and Answer Period</a:t>
            </a:r>
            <a:endParaRPr lang="en-US" sz="2000" b="1" spc="300" dirty="0">
              <a:solidFill>
                <a:srgbClr val="92D050"/>
              </a:solidFill>
              <a:latin typeface="Calibri"/>
            </a:endParaRPr>
          </a:p>
        </p:txBody>
      </p:sp>
      <p:sp>
        <p:nvSpPr>
          <p:cNvPr id="12" name="TextBox 11"/>
          <p:cNvSpPr txBox="1"/>
          <p:nvPr/>
        </p:nvSpPr>
        <p:spPr>
          <a:xfrm>
            <a:off x="2182179" y="5680050"/>
            <a:ext cx="4948855" cy="461665"/>
          </a:xfrm>
          <a:prstGeom prst="rect">
            <a:avLst/>
          </a:prstGeom>
          <a:noFill/>
        </p:spPr>
        <p:txBody>
          <a:bodyPr wrap="none" rtlCol="0">
            <a:spAutoFit/>
          </a:bodyPr>
          <a:lstStyle/>
          <a:p>
            <a:r>
              <a:rPr lang="en-US" sz="2400" b="1" dirty="0" smtClean="0">
                <a:solidFill>
                  <a:srgbClr val="92D050"/>
                </a:solidFill>
              </a:rPr>
              <a:t>Thank You for Joining Us Today!</a:t>
            </a:r>
            <a:endParaRPr lang="en-US" sz="2400" b="1" dirty="0">
              <a:solidFill>
                <a:srgbClr val="92D050"/>
              </a:solidFill>
            </a:endParaRPr>
          </a:p>
        </p:txBody>
      </p:sp>
    </p:spTree>
    <p:extLst>
      <p:ext uri="{BB962C8B-B14F-4D97-AF65-F5344CB8AC3E}">
        <p14:creationId xmlns:p14="http://schemas.microsoft.com/office/powerpoint/2010/main" xmlns="" val="223646534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8"/>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lgn="ctr" fontAlgn="base">
              <a:spcBef>
                <a:spcPct val="0"/>
              </a:spcBef>
              <a:spcAft>
                <a:spcPct val="0"/>
              </a:spcAft>
              <a:defRPr/>
            </a:pPr>
            <a:fld id="{A208E047-526E-4B0D-A4C3-359DE73C451D}" type="slidenum">
              <a:rPr lang="en-US">
                <a:solidFill>
                  <a:srgbClr val="A7A399"/>
                </a:solidFill>
              </a:rPr>
              <a:pPr algn="ctr" fontAlgn="base">
                <a:spcBef>
                  <a:spcPct val="0"/>
                </a:spcBef>
                <a:spcAft>
                  <a:spcPct val="0"/>
                </a:spcAft>
                <a:defRPr/>
              </a:pPr>
              <a:t>9</a:t>
            </a:fld>
            <a:endParaRPr lang="en-US">
              <a:solidFill>
                <a:srgbClr val="A7A399"/>
              </a:solidFill>
            </a:endParaRPr>
          </a:p>
        </p:txBody>
      </p:sp>
      <p:pic>
        <p:nvPicPr>
          <p:cNvPr id="17410" name="Picture 2"/>
          <p:cNvPicPr>
            <a:picLocks noChangeAspect="1"/>
          </p:cNvPicPr>
          <p:nvPr/>
        </p:nvPicPr>
        <p:blipFill>
          <a:blip r:embed="rId3" cstate="print"/>
          <a:srcRect l="13994" t="16121" b="10745"/>
          <a:stretch>
            <a:fillRect/>
          </a:stretch>
        </p:blipFill>
        <p:spPr bwMode="auto">
          <a:xfrm>
            <a:off x="914400" y="457200"/>
            <a:ext cx="7467600" cy="5562600"/>
          </a:xfrm>
          <a:prstGeom prst="rect">
            <a:avLst/>
          </a:prstGeom>
          <a:noFill/>
          <a:ln w="9525">
            <a:noFill/>
            <a:miter lim="800000"/>
            <a:headEnd/>
            <a:tailEnd/>
          </a:ln>
        </p:spPr>
      </p:pic>
      <p:sp>
        <p:nvSpPr>
          <p:cNvPr id="2" name="TextBox 1"/>
          <p:cNvSpPr txBox="1"/>
          <p:nvPr/>
        </p:nvSpPr>
        <p:spPr>
          <a:xfrm>
            <a:off x="1244432" y="6045200"/>
            <a:ext cx="6832768" cy="400110"/>
          </a:xfrm>
          <a:prstGeom prst="rect">
            <a:avLst/>
          </a:prstGeom>
          <a:noFill/>
        </p:spPr>
        <p:txBody>
          <a:bodyPr wrap="none" rtlCol="0">
            <a:spAutoFit/>
          </a:bodyPr>
          <a:lstStyle/>
          <a:p>
            <a:r>
              <a:rPr lang="en-US" sz="2000" b="1" dirty="0" smtClean="0">
                <a:latin typeface="Calibri" pitchFamily="34" charset="0"/>
                <a:cs typeface="Calibri" pitchFamily="34" charset="0"/>
              </a:rPr>
              <a:t>Jane </a:t>
            </a:r>
            <a:r>
              <a:rPr lang="en-US" sz="2000" b="1" dirty="0" err="1" smtClean="0">
                <a:latin typeface="Calibri" pitchFamily="34" charset="0"/>
                <a:cs typeface="Calibri" pitchFamily="34" charset="0"/>
              </a:rPr>
              <a:t>Stricklin</a:t>
            </a:r>
            <a:r>
              <a:rPr lang="en-US" sz="2000" b="1" dirty="0" smtClean="0">
                <a:latin typeface="Calibri" pitchFamily="34" charset="0"/>
                <a:cs typeface="Calibri" pitchFamily="34" charset="0"/>
              </a:rPr>
              <a:t>, PE – Cobb County Department of Transportation</a:t>
            </a:r>
            <a:endParaRPr lang="en-US" sz="2000"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7.jpeg"/></Relationships>
</file>

<file path=ppt/theme/_rels/theme11.xml.rels><?xml version="1.0" encoding="UTF-8" standalone="yes"?>
<Relationships xmlns="http://schemas.openxmlformats.org/package/2006/relationships"><Relationship Id="rId1" Type="http://schemas.openxmlformats.org/officeDocument/2006/relationships/image" Target="../media/image7.jpeg"/></Relationships>
</file>

<file path=ppt/theme/_rels/theme12.xml.rels><?xml version="1.0" encoding="UTF-8" standalone="yes"?>
<Relationships xmlns="http://schemas.openxmlformats.org/package/2006/relationships"><Relationship Id="rId1" Type="http://schemas.openxmlformats.org/officeDocument/2006/relationships/image" Target="../media/image7.jpeg"/></Relationships>
</file>

<file path=ppt/theme/_rels/theme23.xml.rels><?xml version="1.0" encoding="UTF-8" standalone="yes"?>
<Relationships xmlns="http://schemas.openxmlformats.org/package/2006/relationships"><Relationship Id="rId1" Type="http://schemas.openxmlformats.org/officeDocument/2006/relationships/image" Target="../media/image8.jpeg"/></Relationships>
</file>

<file path=ppt/theme/_rels/theme24.xml.rels><?xml version="1.0" encoding="UTF-8" standalone="yes"?>
<Relationships xmlns="http://schemas.openxmlformats.org/package/2006/relationships"><Relationship Id="rId1" Type="http://schemas.openxmlformats.org/officeDocument/2006/relationships/image" Target="../media/image8.jpeg"/></Relationships>
</file>

<file path=ppt/theme/_rels/theme25.xml.rels><?xml version="1.0" encoding="UTF-8" standalone="yes"?>
<Relationships xmlns="http://schemas.openxmlformats.org/package/2006/relationships"><Relationship Id="rId1" Type="http://schemas.openxmlformats.org/officeDocument/2006/relationships/image" Target="../media/image8.jpeg"/></Relationships>
</file>

<file path=ppt/theme/_rels/theme26.xml.rels><?xml version="1.0" encoding="UTF-8" standalone="yes"?>
<Relationships xmlns="http://schemas.openxmlformats.org/package/2006/relationships"><Relationship Id="rId1" Type="http://schemas.openxmlformats.org/officeDocument/2006/relationships/image" Target="../media/image8.jpeg"/></Relationships>
</file>

<file path=ppt/theme/_rels/theme27.xml.rels><?xml version="1.0" encoding="UTF-8" standalone="yes"?>
<Relationships xmlns="http://schemas.openxmlformats.org/package/2006/relationships"><Relationship Id="rId1" Type="http://schemas.openxmlformats.org/officeDocument/2006/relationships/image" Target="../media/image8.jpeg"/></Relationships>
</file>

<file path=ppt/theme/_rels/theme28.xml.rels><?xml version="1.0" encoding="UTF-8" standalone="yes"?>
<Relationships xmlns="http://schemas.openxmlformats.org/package/2006/relationships"><Relationship Id="rId1" Type="http://schemas.openxmlformats.org/officeDocument/2006/relationships/image" Target="../media/image8.jpeg"/></Relationships>
</file>

<file path=ppt/theme/_rels/theme29.xml.rels><?xml version="1.0" encoding="UTF-8" standalone="yes"?>
<Relationships xmlns="http://schemas.openxmlformats.org/package/2006/relationships"><Relationship Id="rId1" Type="http://schemas.openxmlformats.org/officeDocument/2006/relationships/image" Target="../media/image8.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30.xml.rels><?xml version="1.0" encoding="UTF-8" standalone="yes"?>
<Relationships xmlns="http://schemas.openxmlformats.org/package/2006/relationships"><Relationship Id="rId1" Type="http://schemas.openxmlformats.org/officeDocument/2006/relationships/image" Target="../media/image8.jpeg"/></Relationships>
</file>

<file path=ppt/theme/_rels/theme31.xml.rels><?xml version="1.0" encoding="UTF-8" standalone="yes"?>
<Relationships xmlns="http://schemas.openxmlformats.org/package/2006/relationships"><Relationship Id="rId1" Type="http://schemas.openxmlformats.org/officeDocument/2006/relationships/image" Target="../media/image8.jpeg"/></Relationships>
</file>

<file path=ppt/theme/_rels/theme32.xml.rels><?xml version="1.0" encoding="UTF-8" standalone="yes"?>
<Relationships xmlns="http://schemas.openxmlformats.org/package/2006/relationships"><Relationship Id="rId1" Type="http://schemas.openxmlformats.org/officeDocument/2006/relationships/image" Target="../media/image8.jpeg"/></Relationships>
</file>

<file path=ppt/theme/_rels/theme33.xml.rels><?xml version="1.0" encoding="UTF-8" standalone="yes"?>
<Relationships xmlns="http://schemas.openxmlformats.org/package/2006/relationships"><Relationship Id="rId1" Type="http://schemas.openxmlformats.org/officeDocument/2006/relationships/image" Target="../media/image8.jpeg"/></Relationships>
</file>

<file path=ppt/theme/_rels/theme34.xml.rels><?xml version="1.0" encoding="UTF-8" standalone="yes"?>
<Relationships xmlns="http://schemas.openxmlformats.org/package/2006/relationships"><Relationship Id="rId1" Type="http://schemas.openxmlformats.org/officeDocument/2006/relationships/image" Target="../media/image8.jpeg"/></Relationships>
</file>

<file path=ppt/theme/_rels/theme35.xml.rels><?xml version="1.0" encoding="UTF-8" standalone="yes"?>
<Relationships xmlns="http://schemas.openxmlformats.org/package/2006/relationships"><Relationship Id="rId1" Type="http://schemas.openxmlformats.org/officeDocument/2006/relationships/image" Target="../media/image8.jpeg"/></Relationships>
</file>

<file path=ppt/theme/_rels/theme36.xml.rels><?xml version="1.0" encoding="UTF-8" standalone="yes"?>
<Relationships xmlns="http://schemas.openxmlformats.org/package/2006/relationships"><Relationship Id="rId1" Type="http://schemas.openxmlformats.org/officeDocument/2006/relationships/image" Target="../media/image8.jpeg"/></Relationships>
</file>

<file path=ppt/theme/_rels/theme37.xml.rels><?xml version="1.0" encoding="UTF-8" standalone="yes"?>
<Relationships xmlns="http://schemas.openxmlformats.org/package/2006/relationships"><Relationship Id="rId1" Type="http://schemas.openxmlformats.org/officeDocument/2006/relationships/image" Target="../media/image8.jpeg"/></Relationships>
</file>

<file path=ppt/theme/_rels/theme38.xml.rels><?xml version="1.0" encoding="UTF-8" standalone="yes"?>
<Relationships xmlns="http://schemas.openxmlformats.org/package/2006/relationships"><Relationship Id="rId1" Type="http://schemas.openxmlformats.org/officeDocument/2006/relationships/image" Target="../media/image8.jpeg"/></Relationships>
</file>

<file path=ppt/theme/_rels/theme39.xml.rels><?xml version="1.0" encoding="UTF-8" standalone="yes"?>
<Relationships xmlns="http://schemas.openxmlformats.org/package/2006/relationships"><Relationship Id="rId1" Type="http://schemas.openxmlformats.org/officeDocument/2006/relationships/image" Target="../media/image8.jpeg"/></Relationships>
</file>

<file path=ppt/theme/_rels/theme4.xml.rels><?xml version="1.0" encoding="UTF-8" standalone="yes"?>
<Relationships xmlns="http://schemas.openxmlformats.org/package/2006/relationships"><Relationship Id="rId1" Type="http://schemas.openxmlformats.org/officeDocument/2006/relationships/image" Target="../media/image7.jpeg"/></Relationships>
</file>

<file path=ppt/theme/_rels/theme40.xml.rels><?xml version="1.0" encoding="UTF-8" standalone="yes"?>
<Relationships xmlns="http://schemas.openxmlformats.org/package/2006/relationships"><Relationship Id="rId1" Type="http://schemas.openxmlformats.org/officeDocument/2006/relationships/image" Target="../media/image8.jpeg"/></Relationships>
</file>

<file path=ppt/theme/_rels/theme41.xml.rels><?xml version="1.0" encoding="UTF-8" standalone="yes"?>
<Relationships xmlns="http://schemas.openxmlformats.org/package/2006/relationships"><Relationship Id="rId1" Type="http://schemas.openxmlformats.org/officeDocument/2006/relationships/image" Target="../media/image8.jpeg"/></Relationships>
</file>

<file path=ppt/theme/_rels/theme42.xml.rels><?xml version="1.0" encoding="UTF-8" standalone="yes"?>
<Relationships xmlns="http://schemas.openxmlformats.org/package/2006/relationships"><Relationship Id="rId1" Type="http://schemas.openxmlformats.org/officeDocument/2006/relationships/image" Target="../media/image8.jpeg"/></Relationships>
</file>

<file path=ppt/theme/_rels/theme43.xml.rels><?xml version="1.0" encoding="UTF-8" standalone="yes"?>
<Relationships xmlns="http://schemas.openxmlformats.org/package/2006/relationships"><Relationship Id="rId1" Type="http://schemas.openxmlformats.org/officeDocument/2006/relationships/image" Target="../media/image8.jpeg"/></Relationships>
</file>

<file path=ppt/theme/_rels/theme44.xml.rels><?xml version="1.0" encoding="UTF-8" standalone="yes"?>
<Relationships xmlns="http://schemas.openxmlformats.org/package/2006/relationships"><Relationship Id="rId1" Type="http://schemas.openxmlformats.org/officeDocument/2006/relationships/image" Target="../media/image8.jpeg"/></Relationships>
</file>

<file path=ppt/theme/_rels/theme45.xml.rels><?xml version="1.0" encoding="UTF-8" standalone="yes"?>
<Relationships xmlns="http://schemas.openxmlformats.org/package/2006/relationships"><Relationship Id="rId1" Type="http://schemas.openxmlformats.org/officeDocument/2006/relationships/image" Target="../media/image8.jpeg"/></Relationships>
</file>

<file path=ppt/theme/_rels/theme46.xml.rels><?xml version="1.0" encoding="UTF-8" standalone="yes"?>
<Relationships xmlns="http://schemas.openxmlformats.org/package/2006/relationships"><Relationship Id="rId1" Type="http://schemas.openxmlformats.org/officeDocument/2006/relationships/image" Target="../media/image8.jpeg"/></Relationships>
</file>

<file path=ppt/theme/_rels/theme47.xml.rels><?xml version="1.0" encoding="UTF-8" standalone="yes"?>
<Relationships xmlns="http://schemas.openxmlformats.org/package/2006/relationships"><Relationship Id="rId1" Type="http://schemas.openxmlformats.org/officeDocument/2006/relationships/image" Target="../media/image8.jpeg"/></Relationships>
</file>

<file path=ppt/theme/_rels/theme48.xml.rels><?xml version="1.0" encoding="UTF-8" standalone="yes"?>
<Relationships xmlns="http://schemas.openxmlformats.org/package/2006/relationships"><Relationship Id="rId1" Type="http://schemas.openxmlformats.org/officeDocument/2006/relationships/image" Target="../media/image8.jpeg"/></Relationships>
</file>

<file path=ppt/theme/_rels/theme49.xml.rels><?xml version="1.0" encoding="UTF-8" standalone="yes"?>
<Relationships xmlns="http://schemas.openxmlformats.org/package/2006/relationships"><Relationship Id="rId1" Type="http://schemas.openxmlformats.org/officeDocument/2006/relationships/image" Target="../media/image8.jpeg"/></Relationships>
</file>

<file path=ppt/theme/_rels/theme5.xml.rels><?xml version="1.0" encoding="UTF-8" standalone="yes"?>
<Relationships xmlns="http://schemas.openxmlformats.org/package/2006/relationships"><Relationship Id="rId1" Type="http://schemas.openxmlformats.org/officeDocument/2006/relationships/image" Target="../media/image7.jpeg"/></Relationships>
</file>

<file path=ppt/theme/_rels/theme50.xml.rels><?xml version="1.0" encoding="UTF-8" standalone="yes"?>
<Relationships xmlns="http://schemas.openxmlformats.org/package/2006/relationships"><Relationship Id="rId1" Type="http://schemas.openxmlformats.org/officeDocument/2006/relationships/image" Target="../media/image8.jpeg"/></Relationships>
</file>

<file path=ppt/theme/_rels/theme6.xml.rels><?xml version="1.0" encoding="UTF-8" standalone="yes"?>
<Relationships xmlns="http://schemas.openxmlformats.org/package/2006/relationships"><Relationship Id="rId1" Type="http://schemas.openxmlformats.org/officeDocument/2006/relationships/image" Target="../media/image7.jpeg"/></Relationships>
</file>

<file path=ppt/theme/_rels/theme7.xml.rels><?xml version="1.0" encoding="UTF-8" standalone="yes"?>
<Relationships xmlns="http://schemas.openxmlformats.org/package/2006/relationships"><Relationship Id="rId1" Type="http://schemas.openxmlformats.org/officeDocument/2006/relationships/image" Target="../media/image7.jpeg"/></Relationships>
</file>

<file path=ppt/theme/_rels/theme8.xml.rels><?xml version="1.0" encoding="UTF-8" standalone="yes"?>
<Relationships xmlns="http://schemas.openxmlformats.org/package/2006/relationships"><Relationship Id="rId1" Type="http://schemas.openxmlformats.org/officeDocument/2006/relationships/image" Target="../media/image7.jpeg"/></Relationships>
</file>

<file path=ppt/theme/_rels/theme9.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Aspect">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11.xml><?xml version="1.0" encoding="utf-8"?>
<a:theme xmlns:a="http://schemas.openxmlformats.org/drawingml/2006/main" name="7_Aspect">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12.xml><?xml version="1.0" encoding="utf-8"?>
<a:theme xmlns:a="http://schemas.openxmlformats.org/drawingml/2006/main" name="8_Aspect">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Apothecary">
  <a:themeElements>
    <a:clrScheme name="Custom 2">
      <a:dk1>
        <a:sysClr val="windowText" lastClr="000000"/>
      </a:dk1>
      <a:lt1>
        <a:sysClr val="window" lastClr="FFFFFF"/>
      </a:lt1>
      <a:dk2>
        <a:srgbClr val="676A55"/>
      </a:dk2>
      <a:lt2>
        <a:srgbClr val="EAEBDE"/>
      </a:lt2>
      <a:accent1>
        <a:srgbClr val="971A14"/>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4.xml><?xml version="1.0" encoding="utf-8"?>
<a:theme xmlns:a="http://schemas.openxmlformats.org/drawingml/2006/main" name="1_Apothecary">
  <a:themeElements>
    <a:clrScheme name="Custom 2">
      <a:dk1>
        <a:sysClr val="windowText" lastClr="000000"/>
      </a:dk1>
      <a:lt1>
        <a:sysClr val="window" lastClr="FFFFFF"/>
      </a:lt1>
      <a:dk2>
        <a:srgbClr val="676A55"/>
      </a:dk2>
      <a:lt2>
        <a:srgbClr val="EAEBDE"/>
      </a:lt2>
      <a:accent1>
        <a:srgbClr val="971A14"/>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5.xml><?xml version="1.0" encoding="utf-8"?>
<a:theme xmlns:a="http://schemas.openxmlformats.org/drawingml/2006/main" name="2_Apothecary">
  <a:themeElements>
    <a:clrScheme name="Custom 2">
      <a:dk1>
        <a:sysClr val="windowText" lastClr="000000"/>
      </a:dk1>
      <a:lt1>
        <a:sysClr val="window" lastClr="FFFFFF"/>
      </a:lt1>
      <a:dk2>
        <a:srgbClr val="676A55"/>
      </a:dk2>
      <a:lt2>
        <a:srgbClr val="EAEBDE"/>
      </a:lt2>
      <a:accent1>
        <a:srgbClr val="971A14"/>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6.xml><?xml version="1.0" encoding="utf-8"?>
<a:theme xmlns:a="http://schemas.openxmlformats.org/drawingml/2006/main" name="3_Apothecary">
  <a:themeElements>
    <a:clrScheme name="Custom 2">
      <a:dk1>
        <a:sysClr val="windowText" lastClr="000000"/>
      </a:dk1>
      <a:lt1>
        <a:sysClr val="window" lastClr="FFFFFF"/>
      </a:lt1>
      <a:dk2>
        <a:srgbClr val="676A55"/>
      </a:dk2>
      <a:lt2>
        <a:srgbClr val="EAEBDE"/>
      </a:lt2>
      <a:accent1>
        <a:srgbClr val="971A14"/>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7.xml><?xml version="1.0" encoding="utf-8"?>
<a:theme xmlns:a="http://schemas.openxmlformats.org/drawingml/2006/main" name="4_Apothecary">
  <a:themeElements>
    <a:clrScheme name="Custom 2">
      <a:dk1>
        <a:sysClr val="windowText" lastClr="000000"/>
      </a:dk1>
      <a:lt1>
        <a:sysClr val="window" lastClr="FFFFFF"/>
      </a:lt1>
      <a:dk2>
        <a:srgbClr val="676A55"/>
      </a:dk2>
      <a:lt2>
        <a:srgbClr val="EAEBDE"/>
      </a:lt2>
      <a:accent1>
        <a:srgbClr val="971A14"/>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8.xml><?xml version="1.0" encoding="utf-8"?>
<a:theme xmlns:a="http://schemas.openxmlformats.org/drawingml/2006/main" name="5_Apothecary">
  <a:themeElements>
    <a:clrScheme name="Custom 2">
      <a:dk1>
        <a:sysClr val="windowText" lastClr="000000"/>
      </a:dk1>
      <a:lt1>
        <a:sysClr val="window" lastClr="FFFFFF"/>
      </a:lt1>
      <a:dk2>
        <a:srgbClr val="676A55"/>
      </a:dk2>
      <a:lt2>
        <a:srgbClr val="EAEBDE"/>
      </a:lt2>
      <a:accent1>
        <a:srgbClr val="971A14"/>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9.xml><?xml version="1.0" encoding="utf-8"?>
<a:theme xmlns:a="http://schemas.openxmlformats.org/drawingml/2006/main" name="6_Apothecary">
  <a:themeElements>
    <a:clrScheme name="Custom 2">
      <a:dk1>
        <a:sysClr val="windowText" lastClr="000000"/>
      </a:dk1>
      <a:lt1>
        <a:sysClr val="window" lastClr="FFFFFF"/>
      </a:lt1>
      <a:dk2>
        <a:srgbClr val="676A55"/>
      </a:dk2>
      <a:lt2>
        <a:srgbClr val="EAEBDE"/>
      </a:lt2>
      <a:accent1>
        <a:srgbClr val="971A14"/>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range">
  <a:themeElements>
    <a:clrScheme name="Custom 38">
      <a:dk1>
        <a:srgbClr val="FFFFFF"/>
      </a:dk1>
      <a:lt1>
        <a:srgbClr val="000000"/>
      </a:lt1>
      <a:dk2>
        <a:srgbClr val="D27314"/>
      </a:dk2>
      <a:lt2>
        <a:srgbClr val="FFFFFF"/>
      </a:lt2>
      <a:accent1>
        <a:srgbClr val="5A6290"/>
      </a:accent1>
      <a:accent2>
        <a:srgbClr val="36336F"/>
      </a:accent2>
      <a:accent3>
        <a:srgbClr val="A32D0D"/>
      </a:accent3>
      <a:accent4>
        <a:srgbClr val="D27314"/>
      </a:accent4>
      <a:accent5>
        <a:srgbClr val="4A9E82"/>
      </a:accent5>
      <a:accent6>
        <a:srgbClr val="807359"/>
      </a:accent6>
      <a:hlink>
        <a:srgbClr val="0070C0"/>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30.xml><?xml version="1.0" encoding="utf-8"?>
<a:theme xmlns:a="http://schemas.openxmlformats.org/drawingml/2006/main" name="7_Apothecary">
  <a:themeElements>
    <a:clrScheme name="Custom 2">
      <a:dk1>
        <a:sysClr val="windowText" lastClr="000000"/>
      </a:dk1>
      <a:lt1>
        <a:sysClr val="window" lastClr="FFFFFF"/>
      </a:lt1>
      <a:dk2>
        <a:srgbClr val="676A55"/>
      </a:dk2>
      <a:lt2>
        <a:srgbClr val="EAEBDE"/>
      </a:lt2>
      <a:accent1>
        <a:srgbClr val="971A14"/>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31.xml><?xml version="1.0" encoding="utf-8"?>
<a:theme xmlns:a="http://schemas.openxmlformats.org/drawingml/2006/main" name="8_Apothecary">
  <a:themeElements>
    <a:clrScheme name="Custom 2">
      <a:dk1>
        <a:sysClr val="windowText" lastClr="000000"/>
      </a:dk1>
      <a:lt1>
        <a:sysClr val="window" lastClr="FFFFFF"/>
      </a:lt1>
      <a:dk2>
        <a:srgbClr val="676A55"/>
      </a:dk2>
      <a:lt2>
        <a:srgbClr val="EAEBDE"/>
      </a:lt2>
      <a:accent1>
        <a:srgbClr val="971A14"/>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32.xml><?xml version="1.0" encoding="utf-8"?>
<a:theme xmlns:a="http://schemas.openxmlformats.org/drawingml/2006/main" name="9_Apothecary">
  <a:themeElements>
    <a:clrScheme name="Custom 2">
      <a:dk1>
        <a:sysClr val="windowText" lastClr="000000"/>
      </a:dk1>
      <a:lt1>
        <a:sysClr val="window" lastClr="FFFFFF"/>
      </a:lt1>
      <a:dk2>
        <a:srgbClr val="676A55"/>
      </a:dk2>
      <a:lt2>
        <a:srgbClr val="EAEBDE"/>
      </a:lt2>
      <a:accent1>
        <a:srgbClr val="971A14"/>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33.xml><?xml version="1.0" encoding="utf-8"?>
<a:theme xmlns:a="http://schemas.openxmlformats.org/drawingml/2006/main" name="10_Apothecary">
  <a:themeElements>
    <a:clrScheme name="Custom 2">
      <a:dk1>
        <a:sysClr val="windowText" lastClr="000000"/>
      </a:dk1>
      <a:lt1>
        <a:sysClr val="window" lastClr="FFFFFF"/>
      </a:lt1>
      <a:dk2>
        <a:srgbClr val="676A55"/>
      </a:dk2>
      <a:lt2>
        <a:srgbClr val="EAEBDE"/>
      </a:lt2>
      <a:accent1>
        <a:srgbClr val="971A14"/>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34.xml><?xml version="1.0" encoding="utf-8"?>
<a:theme xmlns:a="http://schemas.openxmlformats.org/drawingml/2006/main" name="11_Apothecary">
  <a:themeElements>
    <a:clrScheme name="Custom 2">
      <a:dk1>
        <a:sysClr val="windowText" lastClr="000000"/>
      </a:dk1>
      <a:lt1>
        <a:sysClr val="window" lastClr="FFFFFF"/>
      </a:lt1>
      <a:dk2>
        <a:srgbClr val="676A55"/>
      </a:dk2>
      <a:lt2>
        <a:srgbClr val="EAEBDE"/>
      </a:lt2>
      <a:accent1>
        <a:srgbClr val="971A14"/>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35.xml><?xml version="1.0" encoding="utf-8"?>
<a:theme xmlns:a="http://schemas.openxmlformats.org/drawingml/2006/main" name="12_Apothecary">
  <a:themeElements>
    <a:clrScheme name="Custom 2">
      <a:dk1>
        <a:sysClr val="windowText" lastClr="000000"/>
      </a:dk1>
      <a:lt1>
        <a:sysClr val="window" lastClr="FFFFFF"/>
      </a:lt1>
      <a:dk2>
        <a:srgbClr val="676A55"/>
      </a:dk2>
      <a:lt2>
        <a:srgbClr val="EAEBDE"/>
      </a:lt2>
      <a:accent1>
        <a:srgbClr val="971A14"/>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36.xml><?xml version="1.0" encoding="utf-8"?>
<a:theme xmlns:a="http://schemas.openxmlformats.org/drawingml/2006/main" name="13_Apothecary">
  <a:themeElements>
    <a:clrScheme name="Custom 2">
      <a:dk1>
        <a:sysClr val="windowText" lastClr="000000"/>
      </a:dk1>
      <a:lt1>
        <a:sysClr val="window" lastClr="FFFFFF"/>
      </a:lt1>
      <a:dk2>
        <a:srgbClr val="676A55"/>
      </a:dk2>
      <a:lt2>
        <a:srgbClr val="EAEBDE"/>
      </a:lt2>
      <a:accent1>
        <a:srgbClr val="971A14"/>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37.xml><?xml version="1.0" encoding="utf-8"?>
<a:theme xmlns:a="http://schemas.openxmlformats.org/drawingml/2006/main" name="14_Apothecary">
  <a:themeElements>
    <a:clrScheme name="Custom 2">
      <a:dk1>
        <a:sysClr val="windowText" lastClr="000000"/>
      </a:dk1>
      <a:lt1>
        <a:sysClr val="window" lastClr="FFFFFF"/>
      </a:lt1>
      <a:dk2>
        <a:srgbClr val="676A55"/>
      </a:dk2>
      <a:lt2>
        <a:srgbClr val="EAEBDE"/>
      </a:lt2>
      <a:accent1>
        <a:srgbClr val="971A14"/>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38.xml><?xml version="1.0" encoding="utf-8"?>
<a:theme xmlns:a="http://schemas.openxmlformats.org/drawingml/2006/main" name="15_Apothecary">
  <a:themeElements>
    <a:clrScheme name="Custom 2">
      <a:dk1>
        <a:sysClr val="windowText" lastClr="000000"/>
      </a:dk1>
      <a:lt1>
        <a:sysClr val="window" lastClr="FFFFFF"/>
      </a:lt1>
      <a:dk2>
        <a:srgbClr val="676A55"/>
      </a:dk2>
      <a:lt2>
        <a:srgbClr val="EAEBDE"/>
      </a:lt2>
      <a:accent1>
        <a:srgbClr val="971A14"/>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39.xml><?xml version="1.0" encoding="utf-8"?>
<a:theme xmlns:a="http://schemas.openxmlformats.org/drawingml/2006/main" name="16_Apothecary">
  <a:themeElements>
    <a:clrScheme name="Custom 2">
      <a:dk1>
        <a:sysClr val="windowText" lastClr="000000"/>
      </a:dk1>
      <a:lt1>
        <a:sysClr val="window" lastClr="FFFFFF"/>
      </a:lt1>
      <a:dk2>
        <a:srgbClr val="676A55"/>
      </a:dk2>
      <a:lt2>
        <a:srgbClr val="EAEBDE"/>
      </a:lt2>
      <a:accent1>
        <a:srgbClr val="971A14"/>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Aspect">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40.xml><?xml version="1.0" encoding="utf-8"?>
<a:theme xmlns:a="http://schemas.openxmlformats.org/drawingml/2006/main" name="17_Apothecary">
  <a:themeElements>
    <a:clrScheme name="Custom 2">
      <a:dk1>
        <a:sysClr val="windowText" lastClr="000000"/>
      </a:dk1>
      <a:lt1>
        <a:sysClr val="window" lastClr="FFFFFF"/>
      </a:lt1>
      <a:dk2>
        <a:srgbClr val="676A55"/>
      </a:dk2>
      <a:lt2>
        <a:srgbClr val="EAEBDE"/>
      </a:lt2>
      <a:accent1>
        <a:srgbClr val="971A14"/>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41.xml><?xml version="1.0" encoding="utf-8"?>
<a:theme xmlns:a="http://schemas.openxmlformats.org/drawingml/2006/main" name="18_Apothecary">
  <a:themeElements>
    <a:clrScheme name="Custom 2">
      <a:dk1>
        <a:sysClr val="windowText" lastClr="000000"/>
      </a:dk1>
      <a:lt1>
        <a:sysClr val="window" lastClr="FFFFFF"/>
      </a:lt1>
      <a:dk2>
        <a:srgbClr val="676A55"/>
      </a:dk2>
      <a:lt2>
        <a:srgbClr val="EAEBDE"/>
      </a:lt2>
      <a:accent1>
        <a:srgbClr val="971A14"/>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42.xml><?xml version="1.0" encoding="utf-8"?>
<a:theme xmlns:a="http://schemas.openxmlformats.org/drawingml/2006/main" name="19_Apothecary">
  <a:themeElements>
    <a:clrScheme name="Custom 2">
      <a:dk1>
        <a:sysClr val="windowText" lastClr="000000"/>
      </a:dk1>
      <a:lt1>
        <a:sysClr val="window" lastClr="FFFFFF"/>
      </a:lt1>
      <a:dk2>
        <a:srgbClr val="676A55"/>
      </a:dk2>
      <a:lt2>
        <a:srgbClr val="EAEBDE"/>
      </a:lt2>
      <a:accent1>
        <a:srgbClr val="971A14"/>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43.xml><?xml version="1.0" encoding="utf-8"?>
<a:theme xmlns:a="http://schemas.openxmlformats.org/drawingml/2006/main" name="20_Apothecary">
  <a:themeElements>
    <a:clrScheme name="Custom 2">
      <a:dk1>
        <a:sysClr val="windowText" lastClr="000000"/>
      </a:dk1>
      <a:lt1>
        <a:sysClr val="window" lastClr="FFFFFF"/>
      </a:lt1>
      <a:dk2>
        <a:srgbClr val="676A55"/>
      </a:dk2>
      <a:lt2>
        <a:srgbClr val="EAEBDE"/>
      </a:lt2>
      <a:accent1>
        <a:srgbClr val="971A14"/>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44.xml><?xml version="1.0" encoding="utf-8"?>
<a:theme xmlns:a="http://schemas.openxmlformats.org/drawingml/2006/main" name="21_Apothecary">
  <a:themeElements>
    <a:clrScheme name="Custom 2">
      <a:dk1>
        <a:sysClr val="windowText" lastClr="000000"/>
      </a:dk1>
      <a:lt1>
        <a:sysClr val="window" lastClr="FFFFFF"/>
      </a:lt1>
      <a:dk2>
        <a:srgbClr val="676A55"/>
      </a:dk2>
      <a:lt2>
        <a:srgbClr val="EAEBDE"/>
      </a:lt2>
      <a:accent1>
        <a:srgbClr val="971A14"/>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45.xml><?xml version="1.0" encoding="utf-8"?>
<a:theme xmlns:a="http://schemas.openxmlformats.org/drawingml/2006/main" name="22_Apothecary">
  <a:themeElements>
    <a:clrScheme name="Custom 2">
      <a:dk1>
        <a:sysClr val="windowText" lastClr="000000"/>
      </a:dk1>
      <a:lt1>
        <a:sysClr val="window" lastClr="FFFFFF"/>
      </a:lt1>
      <a:dk2>
        <a:srgbClr val="676A55"/>
      </a:dk2>
      <a:lt2>
        <a:srgbClr val="EAEBDE"/>
      </a:lt2>
      <a:accent1>
        <a:srgbClr val="971A14"/>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46.xml><?xml version="1.0" encoding="utf-8"?>
<a:theme xmlns:a="http://schemas.openxmlformats.org/drawingml/2006/main" name="23_Apothecary">
  <a:themeElements>
    <a:clrScheme name="Custom 2">
      <a:dk1>
        <a:sysClr val="windowText" lastClr="000000"/>
      </a:dk1>
      <a:lt1>
        <a:sysClr val="window" lastClr="FFFFFF"/>
      </a:lt1>
      <a:dk2>
        <a:srgbClr val="676A55"/>
      </a:dk2>
      <a:lt2>
        <a:srgbClr val="EAEBDE"/>
      </a:lt2>
      <a:accent1>
        <a:srgbClr val="971A14"/>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47.xml><?xml version="1.0" encoding="utf-8"?>
<a:theme xmlns:a="http://schemas.openxmlformats.org/drawingml/2006/main" name="24_Apothecary">
  <a:themeElements>
    <a:clrScheme name="Custom 2">
      <a:dk1>
        <a:sysClr val="windowText" lastClr="000000"/>
      </a:dk1>
      <a:lt1>
        <a:sysClr val="window" lastClr="FFFFFF"/>
      </a:lt1>
      <a:dk2>
        <a:srgbClr val="676A55"/>
      </a:dk2>
      <a:lt2>
        <a:srgbClr val="EAEBDE"/>
      </a:lt2>
      <a:accent1>
        <a:srgbClr val="971A14"/>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48.xml><?xml version="1.0" encoding="utf-8"?>
<a:theme xmlns:a="http://schemas.openxmlformats.org/drawingml/2006/main" name="25_Apothecary">
  <a:themeElements>
    <a:clrScheme name="Custom 2">
      <a:dk1>
        <a:sysClr val="windowText" lastClr="000000"/>
      </a:dk1>
      <a:lt1>
        <a:sysClr val="window" lastClr="FFFFFF"/>
      </a:lt1>
      <a:dk2>
        <a:srgbClr val="676A55"/>
      </a:dk2>
      <a:lt2>
        <a:srgbClr val="EAEBDE"/>
      </a:lt2>
      <a:accent1>
        <a:srgbClr val="971A14"/>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49.xml><?xml version="1.0" encoding="utf-8"?>
<a:theme xmlns:a="http://schemas.openxmlformats.org/drawingml/2006/main" name="26_Apothecary">
  <a:themeElements>
    <a:clrScheme name="Custom 2">
      <a:dk1>
        <a:sysClr val="windowText" lastClr="000000"/>
      </a:dk1>
      <a:lt1>
        <a:sysClr val="window" lastClr="FFFFFF"/>
      </a:lt1>
      <a:dk2>
        <a:srgbClr val="676A55"/>
      </a:dk2>
      <a:lt2>
        <a:srgbClr val="EAEBDE"/>
      </a:lt2>
      <a:accent1>
        <a:srgbClr val="971A14"/>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1_Aspect">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50.xml><?xml version="1.0" encoding="utf-8"?>
<a:theme xmlns:a="http://schemas.openxmlformats.org/drawingml/2006/main" name="27_Apothecary">
  <a:themeElements>
    <a:clrScheme name="Custom 2">
      <a:dk1>
        <a:sysClr val="windowText" lastClr="000000"/>
      </a:dk1>
      <a:lt1>
        <a:sysClr val="window" lastClr="FFFFFF"/>
      </a:lt1>
      <a:dk2>
        <a:srgbClr val="676A55"/>
      </a:dk2>
      <a:lt2>
        <a:srgbClr val="EAEBDE"/>
      </a:lt2>
      <a:accent1>
        <a:srgbClr val="971A14"/>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51.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Aspect">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7.xml><?xml version="1.0" encoding="utf-8"?>
<a:theme xmlns:a="http://schemas.openxmlformats.org/drawingml/2006/main" name="3_Aspect">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8.xml><?xml version="1.0" encoding="utf-8"?>
<a:theme xmlns:a="http://schemas.openxmlformats.org/drawingml/2006/main" name="4_Aspect">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9.xml><?xml version="1.0" encoding="utf-8"?>
<a:theme xmlns:a="http://schemas.openxmlformats.org/drawingml/2006/main" name="5_Aspect">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9136D6352EDE244A9F702A7F72B0988" ma:contentTypeVersion="0" ma:contentTypeDescription="Create a new document." ma:contentTypeScope="" ma:versionID="76e02feef07235308b28591d2855452c">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7C953EB4-BB39-476B-A360-F9DCCB66560B}">
  <ds:schemaRefs>
    <ds:schemaRef ds:uri="http://schemas.microsoft.com/sharepoint/v3/contenttype/forms"/>
  </ds:schemaRefs>
</ds:datastoreItem>
</file>

<file path=customXml/itemProps2.xml><?xml version="1.0" encoding="utf-8"?>
<ds:datastoreItem xmlns:ds="http://schemas.openxmlformats.org/officeDocument/2006/customXml" ds:itemID="{93AC195F-7C59-4221-90B1-60A6B9782641}">
  <ds:schemaRefs>
    <ds:schemaRef ds:uri="http://www.w3.org/XML/1998/namespace"/>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purl.org/dc/dcmitype/"/>
    <ds:schemaRef ds:uri="http://purl.org/dc/elements/1.1/"/>
  </ds:schemaRefs>
</ds:datastoreItem>
</file>

<file path=customXml/itemProps3.xml><?xml version="1.0" encoding="utf-8"?>
<ds:datastoreItem xmlns:ds="http://schemas.openxmlformats.org/officeDocument/2006/customXml" ds:itemID="{19BF7FDC-90D0-4D63-A1AC-B1A177D959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5931</TotalTime>
  <Words>5209</Words>
  <Application>Microsoft Office PowerPoint</Application>
  <PresentationFormat>On-screen Show (4:3)</PresentationFormat>
  <Paragraphs>866</Paragraphs>
  <Slides>84</Slides>
  <Notes>56</Notes>
  <HiddenSlides>0</HiddenSlides>
  <MMClips>0</MMClips>
  <ScaleCrop>false</ScaleCrop>
  <HeadingPairs>
    <vt:vector size="4" baseType="variant">
      <vt:variant>
        <vt:lpstr>Theme</vt:lpstr>
      </vt:variant>
      <vt:variant>
        <vt:i4>51</vt:i4>
      </vt:variant>
      <vt:variant>
        <vt:lpstr>Slide Titles</vt:lpstr>
      </vt:variant>
      <vt:variant>
        <vt:i4>84</vt:i4>
      </vt:variant>
    </vt:vector>
  </HeadingPairs>
  <TitlesOfParts>
    <vt:vector size="135" baseType="lpstr">
      <vt:lpstr>1_Office Theme</vt:lpstr>
      <vt:lpstr>2_Office Theme</vt:lpstr>
      <vt:lpstr>Orange</vt:lpstr>
      <vt:lpstr>Aspect</vt:lpstr>
      <vt:lpstr>1_Aspect</vt:lpstr>
      <vt:lpstr>2_Aspect</vt:lpstr>
      <vt:lpstr>3_Aspect</vt:lpstr>
      <vt:lpstr>4_Aspect</vt:lpstr>
      <vt:lpstr>5_Aspect</vt:lpstr>
      <vt:lpstr>6_Aspect</vt:lpstr>
      <vt:lpstr>7_Aspect</vt:lpstr>
      <vt:lpstr>8_Aspect</vt:lpstr>
      <vt:lpstr>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Apothecary</vt:lpstr>
      <vt:lpstr>1_Apothecary</vt:lpstr>
      <vt:lpstr>2_Apothecary</vt:lpstr>
      <vt:lpstr>3_Apothecary</vt:lpstr>
      <vt:lpstr>4_Apothecary</vt:lpstr>
      <vt:lpstr>5_Apothecary</vt:lpstr>
      <vt:lpstr>6_Apothecary</vt:lpstr>
      <vt:lpstr>7_Apothecary</vt:lpstr>
      <vt:lpstr>8_Apothecary</vt:lpstr>
      <vt:lpstr>9_Apothecary</vt:lpstr>
      <vt:lpstr>10_Apothecary</vt:lpstr>
      <vt:lpstr>11_Apothecary</vt:lpstr>
      <vt:lpstr>12_Apothecary</vt:lpstr>
      <vt:lpstr>13_Apothecary</vt:lpstr>
      <vt:lpstr>14_Apothecary</vt:lpstr>
      <vt:lpstr>15_Apothecary</vt:lpstr>
      <vt:lpstr>16_Apothecary</vt:lpstr>
      <vt:lpstr>17_Apothecary</vt:lpstr>
      <vt:lpstr>18_Apothecary</vt:lpstr>
      <vt:lpstr>19_Apothecary</vt:lpstr>
      <vt:lpstr>20_Apothecary</vt:lpstr>
      <vt:lpstr>21_Apothecary</vt:lpstr>
      <vt:lpstr>22_Apothecary</vt:lpstr>
      <vt:lpstr>23_Apothecary</vt:lpstr>
      <vt:lpstr>24_Apothecary</vt:lpstr>
      <vt:lpstr>25_Apothecary</vt:lpstr>
      <vt:lpstr>26_Apothecary</vt:lpstr>
      <vt:lpstr>27_Apothecary</vt:lpstr>
      <vt:lpstr>12_Office Theme</vt:lpstr>
      <vt:lpstr>Slide 1</vt:lpstr>
      <vt:lpstr>Slide 2</vt:lpstr>
      <vt:lpstr>Slide 3</vt:lpstr>
      <vt:lpstr>Slide 4</vt:lpstr>
      <vt:lpstr>Slide 5</vt:lpstr>
      <vt:lpstr>Slide 6</vt:lpstr>
      <vt:lpstr>Slide 7</vt:lpstr>
      <vt:lpstr>PEACH Roads Overview</vt:lpstr>
      <vt:lpstr>Slide 9</vt:lpstr>
      <vt:lpstr>How was PEACH Roads developed?</vt:lpstr>
      <vt:lpstr>Design Philosophy</vt:lpstr>
      <vt:lpstr>Why implement a  PEACH Roads program?</vt:lpstr>
      <vt:lpstr>How will PEACH Roads work?</vt:lpstr>
      <vt:lpstr>Slide 14</vt:lpstr>
      <vt:lpstr>Slide 15</vt:lpstr>
      <vt:lpstr>Benefits</vt:lpstr>
      <vt:lpstr>Transportation Sustainability Rating Systems</vt:lpstr>
      <vt:lpstr>Transportation Sustainability Rating Systems</vt:lpstr>
      <vt:lpstr>How is Sustainability in Transportation Measured?</vt:lpstr>
      <vt:lpstr>Why Evaluate the Different Sustainability Rating Systems?</vt:lpstr>
      <vt:lpstr>Various Sustainability Rating Systems</vt:lpstr>
      <vt:lpstr>Various Sustainability Rating Systems</vt:lpstr>
      <vt:lpstr>Comparison of Transportation Sustainability Rating Systems</vt:lpstr>
      <vt:lpstr>Points Breakdown</vt:lpstr>
      <vt:lpstr>Points Breakdown – Traffic Engineering Related</vt:lpstr>
      <vt:lpstr>Points Breakdown – Roadway Design Related</vt:lpstr>
      <vt:lpstr>Points Breakdown – Other Disciplines</vt:lpstr>
      <vt:lpstr>Summary Comparison of Rating Systems</vt:lpstr>
      <vt:lpstr>Comparison of Transportation Sustainability Rating Systems</vt:lpstr>
      <vt:lpstr>Overview of Projects Evaluated</vt:lpstr>
      <vt:lpstr>Big Creek Parkway</vt:lpstr>
      <vt:lpstr>North Peachtree at Tilly Mill – Dunwoody, GA</vt:lpstr>
      <vt:lpstr>Grimes Bridge Roundabout</vt:lpstr>
      <vt:lpstr>Roswell Shared Parking</vt:lpstr>
      <vt:lpstr>Slide 35</vt:lpstr>
      <vt:lpstr>Slide 36</vt:lpstr>
      <vt:lpstr>Slide 37</vt:lpstr>
      <vt:lpstr>Comparison of Transportation Sustainability Rating Systems</vt:lpstr>
      <vt:lpstr>Ranking of Projects Evaluated – All Categories</vt:lpstr>
      <vt:lpstr>Comparison of Transportation Sustainability Rating Systems</vt:lpstr>
      <vt:lpstr>Conclusions</vt:lpstr>
      <vt:lpstr>Questions?</vt:lpstr>
      <vt:lpstr>Old School, New School This Place, That Place</vt:lpstr>
      <vt:lpstr>acknowledgements</vt:lpstr>
      <vt:lpstr>School Siting</vt:lpstr>
      <vt:lpstr>Slide 46</vt:lpstr>
      <vt:lpstr>Slide 47</vt:lpstr>
      <vt:lpstr>Slide 48</vt:lpstr>
      <vt:lpstr>Slide 49</vt:lpstr>
      <vt:lpstr>Slide 50</vt:lpstr>
      <vt:lpstr>Slide 51</vt:lpstr>
      <vt:lpstr>Slide 52</vt:lpstr>
      <vt:lpstr>Slide 53</vt:lpstr>
      <vt:lpstr>Epa school siting guidelines</vt:lpstr>
      <vt:lpstr>These guidelines:</vt:lpstr>
      <vt:lpstr>Trends in Georgia</vt:lpstr>
      <vt:lpstr>Slide 57</vt:lpstr>
      <vt:lpstr>Slide 58</vt:lpstr>
      <vt:lpstr>Slide 59</vt:lpstr>
      <vt:lpstr>Slide 60</vt:lpstr>
      <vt:lpstr>Slide 61</vt:lpstr>
      <vt:lpstr>Slide 62</vt:lpstr>
      <vt:lpstr>School site</vt:lpstr>
      <vt:lpstr>Slide 64</vt:lpstr>
      <vt:lpstr>Slide 65</vt:lpstr>
      <vt:lpstr>Slide 66</vt:lpstr>
      <vt:lpstr>Slide 67</vt:lpstr>
      <vt:lpstr>Slide 68</vt:lpstr>
      <vt:lpstr>Slide 69</vt:lpstr>
      <vt:lpstr>Slide 70</vt:lpstr>
      <vt:lpstr>Slide 71</vt:lpstr>
      <vt:lpstr>Transit-Oriented Development: The Key to Smart Growth</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vector>
  </TitlesOfParts>
  <Company>Gresham, Smith, and Partners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PREAMBLE</dc:title>
  <dc:creator>Jeffrey W. Kuhnhenn</dc:creator>
  <cp:lastModifiedBy>checkout</cp:lastModifiedBy>
  <cp:revision>466</cp:revision>
  <cp:lastPrinted>2009-10-29T17:19:48Z</cp:lastPrinted>
  <dcterms:created xsi:type="dcterms:W3CDTF">2009-07-06T23:28:41Z</dcterms:created>
  <dcterms:modified xsi:type="dcterms:W3CDTF">2012-09-27T13:14:14Z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0x010100A9136D6352EDE244A9F702A7F72B0988</vt:lpwstr>
  </property>
</Properties>
</file>